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iE6hKUCgebsY6kn1WyGZykNkPn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7F717E-FA3E-4D72-9099-7E3FB70E946A}" v="18" dt="2025-02-16T18:33:57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116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ardo Rodrigues" userId="a2740a997fbd28ee" providerId="LiveId" clId="{E27F717E-FA3E-4D72-9099-7E3FB70E946A}"/>
    <pc:docChg chg="undo custSel modSld">
      <pc:chgData name="Leonardo Rodrigues" userId="a2740a997fbd28ee" providerId="LiveId" clId="{E27F717E-FA3E-4D72-9099-7E3FB70E946A}" dt="2025-02-16T18:33:57.713" v="230"/>
      <pc:docMkLst>
        <pc:docMk/>
      </pc:docMkLst>
      <pc:sldChg chg="addSp delSp modSp mod">
        <pc:chgData name="Leonardo Rodrigues" userId="a2740a997fbd28ee" providerId="LiveId" clId="{E27F717E-FA3E-4D72-9099-7E3FB70E946A}" dt="2025-02-16T18:33:30.929" v="215" actId="12788"/>
        <pc:sldMkLst>
          <pc:docMk/>
          <pc:sldMk cId="0" sldId="256"/>
        </pc:sldMkLst>
        <pc:spChg chg="mod">
          <ac:chgData name="Leonardo Rodrigues" userId="a2740a997fbd28ee" providerId="LiveId" clId="{E27F717E-FA3E-4D72-9099-7E3FB70E946A}" dt="2025-02-16T18:32:08.294" v="201" actId="1076"/>
          <ac:spMkLst>
            <pc:docMk/>
            <pc:sldMk cId="0" sldId="256"/>
            <ac:spMk id="4" creationId="{41DA550D-414A-1F69-9E46-283AB952844F}"/>
          </ac:spMkLst>
        </pc:spChg>
        <pc:picChg chg="add del mod modCrop">
          <ac:chgData name="Leonardo Rodrigues" userId="a2740a997fbd28ee" providerId="LiveId" clId="{E27F717E-FA3E-4D72-9099-7E3FB70E946A}" dt="2025-02-16T18:31:26.851" v="199" actId="478"/>
          <ac:picMkLst>
            <pc:docMk/>
            <pc:sldMk cId="0" sldId="256"/>
            <ac:picMk id="3" creationId="{19C6CC84-E2A3-DB78-8FC2-804973DE42EE}"/>
          </ac:picMkLst>
        </pc:picChg>
        <pc:picChg chg="del">
          <ac:chgData name="Leonardo Rodrigues" userId="a2740a997fbd28ee" providerId="LiveId" clId="{E27F717E-FA3E-4D72-9099-7E3FB70E946A}" dt="2025-02-16T18:27:35.388" v="0" actId="478"/>
          <ac:picMkLst>
            <pc:docMk/>
            <pc:sldMk cId="0" sldId="256"/>
            <ac:picMk id="5" creationId="{7C940478-D4AF-4B6B-A08E-DA6C533D5940}"/>
          </ac:picMkLst>
        </pc:picChg>
        <pc:picChg chg="add mod modCrop">
          <ac:chgData name="Leonardo Rodrigues" userId="a2740a997fbd28ee" providerId="LiveId" clId="{E27F717E-FA3E-4D72-9099-7E3FB70E946A}" dt="2025-02-16T18:33:30.929" v="215" actId="12788"/>
          <ac:picMkLst>
            <pc:docMk/>
            <pc:sldMk cId="0" sldId="256"/>
            <ac:picMk id="7" creationId="{6CEE93BB-2AC1-E971-90E8-B7AEF6EED5ED}"/>
          </ac:picMkLst>
        </pc:picChg>
      </pc:sldChg>
      <pc:sldChg chg="addSp delSp modSp mod">
        <pc:chgData name="Leonardo Rodrigues" userId="a2740a997fbd28ee" providerId="LiveId" clId="{E27F717E-FA3E-4D72-9099-7E3FB70E946A}" dt="2025-02-16T18:33:39.847" v="217"/>
        <pc:sldMkLst>
          <pc:docMk/>
          <pc:sldMk cId="0" sldId="257"/>
        </pc:sldMkLst>
        <pc:spChg chg="mod">
          <ac:chgData name="Leonardo Rodrigues" userId="a2740a997fbd28ee" providerId="LiveId" clId="{E27F717E-FA3E-4D72-9099-7E3FB70E946A}" dt="2025-02-16T18:28:58.181" v="54" actId="1036"/>
          <ac:spMkLst>
            <pc:docMk/>
            <pc:sldMk cId="0" sldId="257"/>
            <ac:spMk id="12" creationId="{488EA170-14C7-4840-BE57-7EDF632F02FA}"/>
          </ac:spMkLst>
        </pc:spChg>
        <pc:spChg chg="mod">
          <ac:chgData name="Leonardo Rodrigues" userId="a2740a997fbd28ee" providerId="LiveId" clId="{E27F717E-FA3E-4D72-9099-7E3FB70E946A}" dt="2025-02-16T18:28:58.181" v="54" actId="1036"/>
          <ac:spMkLst>
            <pc:docMk/>
            <pc:sldMk cId="0" sldId="257"/>
            <ac:spMk id="97" creationId="{00000000-0000-0000-0000-000000000000}"/>
          </ac:spMkLst>
        </pc:spChg>
        <pc:picChg chg="add del mod">
          <ac:chgData name="Leonardo Rodrigues" userId="a2740a997fbd28ee" providerId="LiveId" clId="{E27F717E-FA3E-4D72-9099-7E3FB70E946A}" dt="2025-02-16T18:33:39.505" v="216" actId="478"/>
          <ac:picMkLst>
            <pc:docMk/>
            <pc:sldMk cId="0" sldId="257"/>
            <ac:picMk id="2" creationId="{DCAC2079-E2DF-28F0-40F3-780EBA4157F7}"/>
          </ac:picMkLst>
        </pc:picChg>
        <pc:picChg chg="add mod">
          <ac:chgData name="Leonardo Rodrigues" userId="a2740a997fbd28ee" providerId="LiveId" clId="{E27F717E-FA3E-4D72-9099-7E3FB70E946A}" dt="2025-02-16T18:33:39.847" v="217"/>
          <ac:picMkLst>
            <pc:docMk/>
            <pc:sldMk cId="0" sldId="257"/>
            <ac:picMk id="4" creationId="{CEEA6CAE-9EA3-D31A-6953-42EB0F4A337B}"/>
          </ac:picMkLst>
        </pc:picChg>
        <pc:picChg chg="del">
          <ac:chgData name="Leonardo Rodrigues" userId="a2740a997fbd28ee" providerId="LiveId" clId="{E27F717E-FA3E-4D72-9099-7E3FB70E946A}" dt="2025-02-16T18:28:31.858" v="13" actId="478"/>
          <ac:picMkLst>
            <pc:docMk/>
            <pc:sldMk cId="0" sldId="257"/>
            <ac:picMk id="11" creationId="{6BB2BE9A-62E7-44FA-80BE-22C6F3B14A54}"/>
          </ac:picMkLst>
        </pc:picChg>
      </pc:sldChg>
      <pc:sldChg chg="addSp delSp modSp mod">
        <pc:chgData name="Leonardo Rodrigues" userId="a2740a997fbd28ee" providerId="LiveId" clId="{E27F717E-FA3E-4D72-9099-7E3FB70E946A}" dt="2025-02-16T18:33:42.254" v="219"/>
        <pc:sldMkLst>
          <pc:docMk/>
          <pc:sldMk cId="3312418308" sldId="268"/>
        </pc:sldMkLst>
        <pc:spChg chg="mod">
          <ac:chgData name="Leonardo Rodrigues" userId="a2740a997fbd28ee" providerId="LiveId" clId="{E27F717E-FA3E-4D72-9099-7E3FB70E946A}" dt="2025-02-16T18:29:05.325" v="75" actId="1035"/>
          <ac:spMkLst>
            <pc:docMk/>
            <pc:sldMk cId="3312418308" sldId="268"/>
            <ac:spMk id="12" creationId="{488EA170-14C7-4840-BE57-7EDF632F02FA}"/>
          </ac:spMkLst>
        </pc:spChg>
        <pc:spChg chg="mod">
          <ac:chgData name="Leonardo Rodrigues" userId="a2740a997fbd28ee" providerId="LiveId" clId="{E27F717E-FA3E-4D72-9099-7E3FB70E946A}" dt="2025-02-16T18:29:05.325" v="75" actId="1035"/>
          <ac:spMkLst>
            <pc:docMk/>
            <pc:sldMk cId="3312418308" sldId="268"/>
            <ac:spMk id="97" creationId="{00000000-0000-0000-0000-000000000000}"/>
          </ac:spMkLst>
        </pc:spChg>
        <pc:picChg chg="add del mod">
          <ac:chgData name="Leonardo Rodrigues" userId="a2740a997fbd28ee" providerId="LiveId" clId="{E27F717E-FA3E-4D72-9099-7E3FB70E946A}" dt="2025-02-16T18:33:42.018" v="218" actId="478"/>
          <ac:picMkLst>
            <pc:docMk/>
            <pc:sldMk cId="3312418308" sldId="268"/>
            <ac:picMk id="2" creationId="{D3B8CBE0-0405-2394-558F-E0D4ABFF65C1}"/>
          </ac:picMkLst>
        </pc:picChg>
        <pc:picChg chg="add mod">
          <ac:chgData name="Leonardo Rodrigues" userId="a2740a997fbd28ee" providerId="LiveId" clId="{E27F717E-FA3E-4D72-9099-7E3FB70E946A}" dt="2025-02-16T18:33:42.254" v="219"/>
          <ac:picMkLst>
            <pc:docMk/>
            <pc:sldMk cId="3312418308" sldId="268"/>
            <ac:picMk id="4" creationId="{6760A85F-F0BC-3551-C3DB-16A99BA2DFD5}"/>
          </ac:picMkLst>
        </pc:picChg>
        <pc:picChg chg="del">
          <ac:chgData name="Leonardo Rodrigues" userId="a2740a997fbd28ee" providerId="LiveId" clId="{E27F717E-FA3E-4D72-9099-7E3FB70E946A}" dt="2025-02-16T18:28:34.338" v="15" actId="478"/>
          <ac:picMkLst>
            <pc:docMk/>
            <pc:sldMk cId="3312418308" sldId="268"/>
            <ac:picMk id="11" creationId="{6BB2BE9A-62E7-44FA-80BE-22C6F3B14A54}"/>
          </ac:picMkLst>
        </pc:picChg>
      </pc:sldChg>
      <pc:sldChg chg="addSp delSp modSp mod">
        <pc:chgData name="Leonardo Rodrigues" userId="a2740a997fbd28ee" providerId="LiveId" clId="{E27F717E-FA3E-4D72-9099-7E3FB70E946A}" dt="2025-02-16T18:33:44.846" v="221"/>
        <pc:sldMkLst>
          <pc:docMk/>
          <pc:sldMk cId="373432000" sldId="269"/>
        </pc:sldMkLst>
        <pc:spChg chg="mod">
          <ac:chgData name="Leonardo Rodrigues" userId="a2740a997fbd28ee" providerId="LiveId" clId="{E27F717E-FA3E-4D72-9099-7E3FB70E946A}" dt="2025-02-16T18:29:11.404" v="104" actId="1035"/>
          <ac:spMkLst>
            <pc:docMk/>
            <pc:sldMk cId="373432000" sldId="269"/>
            <ac:spMk id="12" creationId="{488EA170-14C7-4840-BE57-7EDF632F02FA}"/>
          </ac:spMkLst>
        </pc:spChg>
        <pc:spChg chg="mod">
          <ac:chgData name="Leonardo Rodrigues" userId="a2740a997fbd28ee" providerId="LiveId" clId="{E27F717E-FA3E-4D72-9099-7E3FB70E946A}" dt="2025-02-16T18:29:11.404" v="104" actId="1035"/>
          <ac:spMkLst>
            <pc:docMk/>
            <pc:sldMk cId="373432000" sldId="269"/>
            <ac:spMk id="97" creationId="{00000000-0000-0000-0000-000000000000}"/>
          </ac:spMkLst>
        </pc:spChg>
        <pc:picChg chg="add del mod">
          <ac:chgData name="Leonardo Rodrigues" userId="a2740a997fbd28ee" providerId="LiveId" clId="{E27F717E-FA3E-4D72-9099-7E3FB70E946A}" dt="2025-02-16T18:33:44.457" v="220" actId="478"/>
          <ac:picMkLst>
            <pc:docMk/>
            <pc:sldMk cId="373432000" sldId="269"/>
            <ac:picMk id="2" creationId="{A3041722-4E9B-11AE-B535-D17FEEC40F9B}"/>
          </ac:picMkLst>
        </pc:picChg>
        <pc:picChg chg="add mod">
          <ac:chgData name="Leonardo Rodrigues" userId="a2740a997fbd28ee" providerId="LiveId" clId="{E27F717E-FA3E-4D72-9099-7E3FB70E946A}" dt="2025-02-16T18:33:44.846" v="221"/>
          <ac:picMkLst>
            <pc:docMk/>
            <pc:sldMk cId="373432000" sldId="269"/>
            <ac:picMk id="4" creationId="{3D94F5D8-97D5-F039-9EEC-16D27C3C4B2F}"/>
          </ac:picMkLst>
        </pc:picChg>
        <pc:picChg chg="del">
          <ac:chgData name="Leonardo Rodrigues" userId="a2740a997fbd28ee" providerId="LiveId" clId="{E27F717E-FA3E-4D72-9099-7E3FB70E946A}" dt="2025-02-16T18:28:37.005" v="17" actId="478"/>
          <ac:picMkLst>
            <pc:docMk/>
            <pc:sldMk cId="373432000" sldId="269"/>
            <ac:picMk id="11" creationId="{6BB2BE9A-62E7-44FA-80BE-22C6F3B14A54}"/>
          </ac:picMkLst>
        </pc:picChg>
      </pc:sldChg>
      <pc:sldChg chg="addSp delSp modSp mod">
        <pc:chgData name="Leonardo Rodrigues" userId="a2740a997fbd28ee" providerId="LiveId" clId="{E27F717E-FA3E-4D72-9099-7E3FB70E946A}" dt="2025-02-16T18:33:48.680" v="223"/>
        <pc:sldMkLst>
          <pc:docMk/>
          <pc:sldMk cId="2509396385" sldId="270"/>
        </pc:sldMkLst>
        <pc:spChg chg="mod">
          <ac:chgData name="Leonardo Rodrigues" userId="a2740a997fbd28ee" providerId="LiveId" clId="{E27F717E-FA3E-4D72-9099-7E3FB70E946A}" dt="2025-02-16T18:29:14.716" v="122" actId="1035"/>
          <ac:spMkLst>
            <pc:docMk/>
            <pc:sldMk cId="2509396385" sldId="270"/>
            <ac:spMk id="12" creationId="{488EA170-14C7-4840-BE57-7EDF632F02FA}"/>
          </ac:spMkLst>
        </pc:spChg>
        <pc:spChg chg="mod">
          <ac:chgData name="Leonardo Rodrigues" userId="a2740a997fbd28ee" providerId="LiveId" clId="{E27F717E-FA3E-4D72-9099-7E3FB70E946A}" dt="2025-02-16T18:29:14.716" v="122" actId="1035"/>
          <ac:spMkLst>
            <pc:docMk/>
            <pc:sldMk cId="2509396385" sldId="270"/>
            <ac:spMk id="97" creationId="{00000000-0000-0000-0000-000000000000}"/>
          </ac:spMkLst>
        </pc:spChg>
        <pc:picChg chg="add del mod">
          <ac:chgData name="Leonardo Rodrigues" userId="a2740a997fbd28ee" providerId="LiveId" clId="{E27F717E-FA3E-4D72-9099-7E3FB70E946A}" dt="2025-02-16T18:33:48.444" v="222" actId="478"/>
          <ac:picMkLst>
            <pc:docMk/>
            <pc:sldMk cId="2509396385" sldId="270"/>
            <ac:picMk id="2" creationId="{E8371901-29DE-1AB1-3381-97D53358DB95}"/>
          </ac:picMkLst>
        </pc:picChg>
        <pc:picChg chg="add mod">
          <ac:chgData name="Leonardo Rodrigues" userId="a2740a997fbd28ee" providerId="LiveId" clId="{E27F717E-FA3E-4D72-9099-7E3FB70E946A}" dt="2025-02-16T18:33:48.680" v="223"/>
          <ac:picMkLst>
            <pc:docMk/>
            <pc:sldMk cId="2509396385" sldId="270"/>
            <ac:picMk id="4" creationId="{CFF8E747-4B09-3C9E-9B4D-69129C9E6B84}"/>
          </ac:picMkLst>
        </pc:picChg>
        <pc:picChg chg="del">
          <ac:chgData name="Leonardo Rodrigues" userId="a2740a997fbd28ee" providerId="LiveId" clId="{E27F717E-FA3E-4D72-9099-7E3FB70E946A}" dt="2025-02-16T18:28:39.893" v="19" actId="478"/>
          <ac:picMkLst>
            <pc:docMk/>
            <pc:sldMk cId="2509396385" sldId="270"/>
            <ac:picMk id="11" creationId="{6BB2BE9A-62E7-44FA-80BE-22C6F3B14A54}"/>
          </ac:picMkLst>
        </pc:picChg>
      </pc:sldChg>
      <pc:sldChg chg="addSp delSp modSp mod">
        <pc:chgData name="Leonardo Rodrigues" userId="a2740a997fbd28ee" providerId="LiveId" clId="{E27F717E-FA3E-4D72-9099-7E3FB70E946A}" dt="2025-02-16T18:33:51.492" v="226"/>
        <pc:sldMkLst>
          <pc:docMk/>
          <pc:sldMk cId="2917505218" sldId="271"/>
        </pc:sldMkLst>
        <pc:spChg chg="mod">
          <ac:chgData name="Leonardo Rodrigues" userId="a2740a997fbd28ee" providerId="LiveId" clId="{E27F717E-FA3E-4D72-9099-7E3FB70E946A}" dt="2025-02-16T18:29:23.747" v="150" actId="1035"/>
          <ac:spMkLst>
            <pc:docMk/>
            <pc:sldMk cId="2917505218" sldId="271"/>
            <ac:spMk id="12" creationId="{488EA170-14C7-4840-BE57-7EDF632F02FA}"/>
          </ac:spMkLst>
        </pc:spChg>
        <pc:spChg chg="mod">
          <ac:chgData name="Leonardo Rodrigues" userId="a2740a997fbd28ee" providerId="LiveId" clId="{E27F717E-FA3E-4D72-9099-7E3FB70E946A}" dt="2025-02-16T18:29:23.747" v="150" actId="1035"/>
          <ac:spMkLst>
            <pc:docMk/>
            <pc:sldMk cId="2917505218" sldId="271"/>
            <ac:spMk id="97" creationId="{00000000-0000-0000-0000-000000000000}"/>
          </ac:spMkLst>
        </pc:spChg>
        <pc:picChg chg="add del mod">
          <ac:chgData name="Leonardo Rodrigues" userId="a2740a997fbd28ee" providerId="LiveId" clId="{E27F717E-FA3E-4D72-9099-7E3FB70E946A}" dt="2025-02-16T18:33:50.942" v="225" actId="478"/>
          <ac:picMkLst>
            <pc:docMk/>
            <pc:sldMk cId="2917505218" sldId="271"/>
            <ac:picMk id="2" creationId="{18F73535-59D6-8E46-7AE4-745277DFE449}"/>
          </ac:picMkLst>
        </pc:picChg>
        <pc:picChg chg="add mod">
          <ac:chgData name="Leonardo Rodrigues" userId="a2740a997fbd28ee" providerId="LiveId" clId="{E27F717E-FA3E-4D72-9099-7E3FB70E946A}" dt="2025-02-16T18:33:51.492" v="226"/>
          <ac:picMkLst>
            <pc:docMk/>
            <pc:sldMk cId="2917505218" sldId="271"/>
            <ac:picMk id="4" creationId="{F346DC9A-D96D-9933-1009-A73479F94A01}"/>
          </ac:picMkLst>
        </pc:picChg>
        <pc:picChg chg="del mod">
          <ac:chgData name="Leonardo Rodrigues" userId="a2740a997fbd28ee" providerId="LiveId" clId="{E27F717E-FA3E-4D72-9099-7E3FB70E946A}" dt="2025-02-16T18:28:42.845" v="22" actId="478"/>
          <ac:picMkLst>
            <pc:docMk/>
            <pc:sldMk cId="2917505218" sldId="271"/>
            <ac:picMk id="11" creationId="{6BB2BE9A-62E7-44FA-80BE-22C6F3B14A54}"/>
          </ac:picMkLst>
        </pc:picChg>
      </pc:sldChg>
      <pc:sldChg chg="addSp delSp modSp mod">
        <pc:chgData name="Leonardo Rodrigues" userId="a2740a997fbd28ee" providerId="LiveId" clId="{E27F717E-FA3E-4D72-9099-7E3FB70E946A}" dt="2025-02-16T18:33:54.587" v="228"/>
        <pc:sldMkLst>
          <pc:docMk/>
          <pc:sldMk cId="3332765821" sldId="272"/>
        </pc:sldMkLst>
        <pc:spChg chg="mod">
          <ac:chgData name="Leonardo Rodrigues" userId="a2740a997fbd28ee" providerId="LiveId" clId="{E27F717E-FA3E-4D72-9099-7E3FB70E946A}" dt="2025-02-16T18:29:27.657" v="171" actId="1035"/>
          <ac:spMkLst>
            <pc:docMk/>
            <pc:sldMk cId="3332765821" sldId="272"/>
            <ac:spMk id="12" creationId="{488EA170-14C7-4840-BE57-7EDF632F02FA}"/>
          </ac:spMkLst>
        </pc:spChg>
        <pc:spChg chg="mod">
          <ac:chgData name="Leonardo Rodrigues" userId="a2740a997fbd28ee" providerId="LiveId" clId="{E27F717E-FA3E-4D72-9099-7E3FB70E946A}" dt="2025-02-16T18:29:27.657" v="171" actId="1035"/>
          <ac:spMkLst>
            <pc:docMk/>
            <pc:sldMk cId="3332765821" sldId="272"/>
            <ac:spMk id="97" creationId="{00000000-0000-0000-0000-000000000000}"/>
          </ac:spMkLst>
        </pc:spChg>
        <pc:picChg chg="add del mod">
          <ac:chgData name="Leonardo Rodrigues" userId="a2740a997fbd28ee" providerId="LiveId" clId="{E27F717E-FA3E-4D72-9099-7E3FB70E946A}" dt="2025-02-16T18:33:54.319" v="227" actId="478"/>
          <ac:picMkLst>
            <pc:docMk/>
            <pc:sldMk cId="3332765821" sldId="272"/>
            <ac:picMk id="2" creationId="{6422ADC1-449B-08DD-8BE6-95B15D05BB70}"/>
          </ac:picMkLst>
        </pc:picChg>
        <pc:picChg chg="add mod">
          <ac:chgData name="Leonardo Rodrigues" userId="a2740a997fbd28ee" providerId="LiveId" clId="{E27F717E-FA3E-4D72-9099-7E3FB70E946A}" dt="2025-02-16T18:33:54.587" v="228"/>
          <ac:picMkLst>
            <pc:docMk/>
            <pc:sldMk cId="3332765821" sldId="272"/>
            <ac:picMk id="4" creationId="{44EAEA7D-1211-1719-2399-3E8B8FEACFF9}"/>
          </ac:picMkLst>
        </pc:picChg>
        <pc:picChg chg="del">
          <ac:chgData name="Leonardo Rodrigues" userId="a2740a997fbd28ee" providerId="LiveId" clId="{E27F717E-FA3E-4D72-9099-7E3FB70E946A}" dt="2025-02-16T18:28:45.214" v="24" actId="478"/>
          <ac:picMkLst>
            <pc:docMk/>
            <pc:sldMk cId="3332765821" sldId="272"/>
            <ac:picMk id="11" creationId="{6BB2BE9A-62E7-44FA-80BE-22C6F3B14A54}"/>
          </ac:picMkLst>
        </pc:picChg>
      </pc:sldChg>
      <pc:sldChg chg="addSp delSp modSp mod">
        <pc:chgData name="Leonardo Rodrigues" userId="a2740a997fbd28ee" providerId="LiveId" clId="{E27F717E-FA3E-4D72-9099-7E3FB70E946A}" dt="2025-02-16T18:33:57.713" v="230"/>
        <pc:sldMkLst>
          <pc:docMk/>
          <pc:sldMk cId="2304921762" sldId="273"/>
        </pc:sldMkLst>
        <pc:spChg chg="mod">
          <ac:chgData name="Leonardo Rodrigues" userId="a2740a997fbd28ee" providerId="LiveId" clId="{E27F717E-FA3E-4D72-9099-7E3FB70E946A}" dt="2025-02-16T18:29:33.011" v="198" actId="1035"/>
          <ac:spMkLst>
            <pc:docMk/>
            <pc:sldMk cId="2304921762" sldId="273"/>
            <ac:spMk id="12" creationId="{488EA170-14C7-4840-BE57-7EDF632F02FA}"/>
          </ac:spMkLst>
        </pc:spChg>
        <pc:spChg chg="mod">
          <ac:chgData name="Leonardo Rodrigues" userId="a2740a997fbd28ee" providerId="LiveId" clId="{E27F717E-FA3E-4D72-9099-7E3FB70E946A}" dt="2025-02-16T18:29:33.011" v="198" actId="1035"/>
          <ac:spMkLst>
            <pc:docMk/>
            <pc:sldMk cId="2304921762" sldId="273"/>
            <ac:spMk id="97" creationId="{00000000-0000-0000-0000-000000000000}"/>
          </ac:spMkLst>
        </pc:spChg>
        <pc:picChg chg="add del mod">
          <ac:chgData name="Leonardo Rodrigues" userId="a2740a997fbd28ee" providerId="LiveId" clId="{E27F717E-FA3E-4D72-9099-7E3FB70E946A}" dt="2025-02-16T18:33:57.461" v="229" actId="478"/>
          <ac:picMkLst>
            <pc:docMk/>
            <pc:sldMk cId="2304921762" sldId="273"/>
            <ac:picMk id="2" creationId="{BF0BD432-E2DA-7BDD-0162-0933AA983594}"/>
          </ac:picMkLst>
        </pc:picChg>
        <pc:picChg chg="add mod">
          <ac:chgData name="Leonardo Rodrigues" userId="a2740a997fbd28ee" providerId="LiveId" clId="{E27F717E-FA3E-4D72-9099-7E3FB70E946A}" dt="2025-02-16T18:33:57.713" v="230"/>
          <ac:picMkLst>
            <pc:docMk/>
            <pc:sldMk cId="2304921762" sldId="273"/>
            <ac:picMk id="4" creationId="{555C7D77-B7E7-974A-409A-FD3473D17DDC}"/>
          </ac:picMkLst>
        </pc:picChg>
        <pc:picChg chg="del mod">
          <ac:chgData name="Leonardo Rodrigues" userId="a2740a997fbd28ee" providerId="LiveId" clId="{E27F717E-FA3E-4D72-9099-7E3FB70E946A}" dt="2025-02-16T18:28:48.290" v="27" actId="478"/>
          <ac:picMkLst>
            <pc:docMk/>
            <pc:sldMk cId="2304921762" sldId="273"/>
            <ac:picMk id="11" creationId="{6BB2BE9A-62E7-44FA-80BE-22C6F3B14A5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cfecec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5cfecec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2675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6819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4260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1629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4270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128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D9D6DD7-2EFA-4837-B9BE-A9459605EC2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8287999" cy="295720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0F90C3B-9C74-4931-AE03-331A20835E8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572000" y="8962840"/>
            <a:ext cx="9545382" cy="132416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5cfecec58a_0_0"/>
          <p:cNvSpPr txBox="1"/>
          <p:nvPr/>
        </p:nvSpPr>
        <p:spPr>
          <a:xfrm>
            <a:off x="401444" y="3620640"/>
            <a:ext cx="17485112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 b="1" dirty="0">
                <a:solidFill>
                  <a:schemeClr val="dk1"/>
                </a:solidFill>
              </a:rPr>
              <a:t>TÍTULO DO TRABALHO</a:t>
            </a:r>
            <a:endParaRPr sz="1900" dirty="0"/>
          </a:p>
        </p:txBody>
      </p:sp>
      <p:sp>
        <p:nvSpPr>
          <p:cNvPr id="11" name="Google Shape;84;g25cfecec58a_0_0">
            <a:extLst>
              <a:ext uri="{FF2B5EF4-FFF2-40B4-BE49-F238E27FC236}">
                <a16:creationId xmlns:a16="http://schemas.microsoft.com/office/drawing/2014/main" id="{A8D63FD9-A83B-4293-B6A0-DAF0B48B4E5D}"/>
              </a:ext>
            </a:extLst>
          </p:cNvPr>
          <p:cNvSpPr txBox="1"/>
          <p:nvPr/>
        </p:nvSpPr>
        <p:spPr>
          <a:xfrm>
            <a:off x="0" y="6209195"/>
            <a:ext cx="1788655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dk1"/>
                </a:solidFill>
              </a:rPr>
              <a:t>Nome do Autor </a:t>
            </a:r>
            <a:r>
              <a:rPr lang="en-US" sz="3000" dirty="0" err="1">
                <a:solidFill>
                  <a:schemeClr val="dk1"/>
                </a:solidFill>
              </a:rPr>
              <a:t>ou</a:t>
            </a:r>
            <a:r>
              <a:rPr lang="en-US" sz="3000" dirty="0">
                <a:solidFill>
                  <a:schemeClr val="dk1"/>
                </a:solidFill>
              </a:rPr>
              <a:t> Co-</a:t>
            </a:r>
            <a:r>
              <a:rPr lang="en-US" sz="3000" dirty="0" err="1">
                <a:solidFill>
                  <a:schemeClr val="dk1"/>
                </a:solidFill>
              </a:rPr>
              <a:t>autor</a:t>
            </a:r>
            <a:endParaRPr lang="en-US" sz="3000" dirty="0">
              <a:solidFill>
                <a:schemeClr val="dk1"/>
              </a:solidFill>
            </a:endParaRPr>
          </a:p>
          <a:p>
            <a:pPr algn="r"/>
            <a:r>
              <a:rPr lang="pt-BR" sz="3000" dirty="0">
                <a:solidFill>
                  <a:schemeClr val="dk1"/>
                </a:solidFill>
              </a:rPr>
              <a:t>Nome do Autor ou </a:t>
            </a:r>
            <a:r>
              <a:rPr lang="pt-BR" sz="3000" dirty="0" err="1">
                <a:solidFill>
                  <a:schemeClr val="dk1"/>
                </a:solidFill>
              </a:rPr>
              <a:t>Co-autor</a:t>
            </a:r>
            <a:endParaRPr lang="pt-BR" sz="3000" dirty="0"/>
          </a:p>
          <a:p>
            <a:pPr algn="r"/>
            <a:r>
              <a:rPr lang="pt-BR" sz="3000" dirty="0">
                <a:solidFill>
                  <a:schemeClr val="dk1"/>
                </a:solidFill>
              </a:rPr>
              <a:t>Nome do Autor ou </a:t>
            </a:r>
            <a:r>
              <a:rPr lang="pt-BR" sz="3000" dirty="0" err="1">
                <a:solidFill>
                  <a:schemeClr val="dk1"/>
                </a:solidFill>
              </a:rPr>
              <a:t>Co-autor</a:t>
            </a:r>
            <a:endParaRPr lang="pt-BR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653100" y="3073909"/>
            <a:ext cx="169818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500" b="1" dirty="0">
                <a:solidFill>
                  <a:schemeClr val="dk1"/>
                </a:solidFill>
              </a:rPr>
              <a:t>Introdução</a:t>
            </a:r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488EA170-14C7-4840-BE57-7EDF632F02FA}"/>
              </a:ext>
            </a:extLst>
          </p:cNvPr>
          <p:cNvSpPr txBox="1"/>
          <p:nvPr/>
        </p:nvSpPr>
        <p:spPr>
          <a:xfrm>
            <a:off x="653100" y="4626638"/>
            <a:ext cx="16981800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dirty="0">
                <a:solidFill>
                  <a:schemeClr val="dk1"/>
                </a:solidFill>
              </a:rPr>
              <a:t>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7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653100" y="2859119"/>
            <a:ext cx="169818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500" b="1" dirty="0">
                <a:solidFill>
                  <a:schemeClr val="dk1"/>
                </a:solidFill>
              </a:rPr>
              <a:t>Objetivos</a:t>
            </a:r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488EA170-14C7-4840-BE57-7EDF632F02FA}"/>
              </a:ext>
            </a:extLst>
          </p:cNvPr>
          <p:cNvSpPr txBox="1"/>
          <p:nvPr/>
        </p:nvSpPr>
        <p:spPr>
          <a:xfrm>
            <a:off x="653100" y="3965395"/>
            <a:ext cx="16981800" cy="4847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b="1" dirty="0">
                <a:solidFill>
                  <a:schemeClr val="dk1"/>
                </a:solidFill>
              </a:rPr>
              <a:t>Geral</a:t>
            </a:r>
            <a:r>
              <a:rPr lang="pt-BR" sz="3700" dirty="0">
                <a:solidFill>
                  <a:schemeClr val="dk1"/>
                </a:solidFill>
              </a:rPr>
              <a:t> - Texto 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endParaRPr lang="pt-BR" sz="2500" dirty="0">
              <a:solidFill>
                <a:schemeClr val="dk1"/>
              </a:solidFill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b="1" dirty="0">
                <a:solidFill>
                  <a:schemeClr val="dk1"/>
                </a:solidFill>
              </a:rPr>
              <a:t>	Específico 1</a:t>
            </a:r>
            <a:r>
              <a:rPr lang="pt-BR" sz="3700" dirty="0">
                <a:solidFill>
                  <a:schemeClr val="dk1"/>
                </a:solidFill>
              </a:rPr>
              <a:t> - 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b="1" dirty="0">
                <a:solidFill>
                  <a:schemeClr val="dk1"/>
                </a:solidFill>
              </a:rPr>
              <a:t>	Específico 2</a:t>
            </a:r>
            <a:r>
              <a:rPr lang="pt-BR" sz="3700" dirty="0">
                <a:solidFill>
                  <a:schemeClr val="dk1"/>
                </a:solidFill>
              </a:rPr>
              <a:t> - 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b="1" dirty="0">
                <a:solidFill>
                  <a:schemeClr val="dk1"/>
                </a:solidFill>
              </a:rPr>
              <a:t>	Específico 3</a:t>
            </a:r>
            <a:r>
              <a:rPr lang="pt-BR" sz="3700" dirty="0">
                <a:solidFill>
                  <a:schemeClr val="dk1"/>
                </a:solidFill>
              </a:rPr>
              <a:t> - 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b="1" dirty="0">
                <a:solidFill>
                  <a:schemeClr val="dk1"/>
                </a:solidFill>
              </a:rPr>
              <a:t>	Específico 4</a:t>
            </a:r>
            <a:r>
              <a:rPr lang="pt-BR" sz="3700" dirty="0">
                <a:solidFill>
                  <a:schemeClr val="dk1"/>
                </a:solidFill>
              </a:rPr>
              <a:t> - 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sz="37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418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653100" y="3060154"/>
            <a:ext cx="169818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500" b="1" dirty="0">
                <a:solidFill>
                  <a:schemeClr val="dk1"/>
                </a:solidFill>
              </a:rPr>
              <a:t>Metodologia</a:t>
            </a:r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488EA170-14C7-4840-BE57-7EDF632F02FA}"/>
              </a:ext>
            </a:extLst>
          </p:cNvPr>
          <p:cNvSpPr txBox="1"/>
          <p:nvPr/>
        </p:nvSpPr>
        <p:spPr>
          <a:xfrm>
            <a:off x="653100" y="4289420"/>
            <a:ext cx="16981800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dirty="0">
                <a:solidFill>
                  <a:schemeClr val="dk1"/>
                </a:solidFill>
              </a:rPr>
              <a:t>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7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2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653100" y="3110862"/>
            <a:ext cx="169818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500" b="1" dirty="0">
                <a:solidFill>
                  <a:schemeClr val="dk1"/>
                </a:solidFill>
              </a:rPr>
              <a:t>Fundamentação Teórica</a:t>
            </a:r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488EA170-14C7-4840-BE57-7EDF632F02FA}"/>
              </a:ext>
            </a:extLst>
          </p:cNvPr>
          <p:cNvSpPr txBox="1"/>
          <p:nvPr/>
        </p:nvSpPr>
        <p:spPr>
          <a:xfrm>
            <a:off x="653100" y="4687652"/>
            <a:ext cx="16981800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dirty="0">
                <a:solidFill>
                  <a:schemeClr val="dk1"/>
                </a:solidFill>
              </a:rPr>
              <a:t>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7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96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653100" y="3019762"/>
            <a:ext cx="169818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500" b="1" dirty="0">
                <a:solidFill>
                  <a:schemeClr val="dk1"/>
                </a:solidFill>
              </a:rPr>
              <a:t>Resultados e Discussões</a:t>
            </a:r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488EA170-14C7-4840-BE57-7EDF632F02FA}"/>
              </a:ext>
            </a:extLst>
          </p:cNvPr>
          <p:cNvSpPr txBox="1"/>
          <p:nvPr/>
        </p:nvSpPr>
        <p:spPr>
          <a:xfrm>
            <a:off x="653100" y="4289420"/>
            <a:ext cx="16981800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dirty="0">
                <a:solidFill>
                  <a:schemeClr val="dk1"/>
                </a:solidFill>
              </a:rPr>
              <a:t>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7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505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653100" y="2930388"/>
            <a:ext cx="169818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500" b="1" dirty="0">
                <a:solidFill>
                  <a:schemeClr val="dk1"/>
                </a:solidFill>
              </a:rPr>
              <a:t>Considerações Finais</a:t>
            </a:r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488EA170-14C7-4840-BE57-7EDF632F02FA}"/>
              </a:ext>
            </a:extLst>
          </p:cNvPr>
          <p:cNvSpPr txBox="1"/>
          <p:nvPr/>
        </p:nvSpPr>
        <p:spPr>
          <a:xfrm>
            <a:off x="653100" y="4507179"/>
            <a:ext cx="16981800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dirty="0">
                <a:solidFill>
                  <a:schemeClr val="dk1"/>
                </a:solidFill>
              </a:rPr>
              <a:t>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7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765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653100" y="2953384"/>
            <a:ext cx="169818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500" b="1" dirty="0">
                <a:solidFill>
                  <a:schemeClr val="dk1"/>
                </a:solidFill>
              </a:rPr>
              <a:t>Referências</a:t>
            </a:r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488EA170-14C7-4840-BE57-7EDF632F02FA}"/>
              </a:ext>
            </a:extLst>
          </p:cNvPr>
          <p:cNvSpPr txBox="1"/>
          <p:nvPr/>
        </p:nvSpPr>
        <p:spPr>
          <a:xfrm>
            <a:off x="653100" y="3985746"/>
            <a:ext cx="16981800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3700" dirty="0">
                <a:solidFill>
                  <a:schemeClr val="dk1"/>
                </a:solidFill>
              </a:rPr>
              <a:t>Texto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r>
              <a:rPr lang="pt-BR" sz="3700" dirty="0">
                <a:solidFill>
                  <a:schemeClr val="dk1"/>
                </a:solidFill>
              </a:rPr>
              <a:t> </a:t>
            </a:r>
            <a:r>
              <a:rPr lang="pt-BR" sz="3700" dirty="0" err="1">
                <a:solidFill>
                  <a:schemeClr val="dk1"/>
                </a:solidFill>
              </a:rPr>
              <a:t>texto</a:t>
            </a:r>
            <a:endParaRPr lang="pt-BR" sz="3700" dirty="0">
              <a:solidFill>
                <a:schemeClr val="dk1"/>
              </a:solidFill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sz="37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921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87</Words>
  <Application>Microsoft Office PowerPoint</Application>
  <PresentationFormat>Personalizar</PresentationFormat>
  <Paragraphs>23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User</cp:lastModifiedBy>
  <cp:revision>12</cp:revision>
  <dcterms:created xsi:type="dcterms:W3CDTF">2006-08-16T00:00:00Z</dcterms:created>
  <dcterms:modified xsi:type="dcterms:W3CDTF">2026-05-15T17:27:01Z</dcterms:modified>
</cp:coreProperties>
</file>