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32404050" cy="43205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3608">
          <p15:clr>
            <a:srgbClr val="A4A3A4"/>
          </p15:clr>
        </p15:guide>
        <p15:guide id="2" pos="10206">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 roundtripDataSignature="AMtx7mhdkQO/FaiK3Ktr9tm/bcSFd0JxG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Teixeira"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E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0" d="100"/>
          <a:sy n="30" d="100"/>
        </p:scale>
        <p:origin x="1740" y="24"/>
      </p:cViewPr>
      <p:guideLst>
        <p:guide orient="horz" pos="13608"/>
        <p:guide pos="1020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13" Type="http://schemas.openxmlformats.org/officeDocument/2006/relationships/tableStyles" Target="tableStyles.xml"/><Relationship Id="rId3"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5"/>
        <p:cNvGrpSpPr/>
        <p:nvPr/>
      </p:nvGrpSpPr>
      <p:grpSpPr>
        <a:xfrm>
          <a:off x="0" y="0"/>
          <a:ext cx="0" cy="0"/>
          <a:chOff x="0" y="0"/>
          <a:chExt cx="0" cy="0"/>
        </a:xfrm>
      </p:grpSpPr>
      <p:sp>
        <p:nvSpPr>
          <p:cNvPr id="16" name="Google Shape;16;p3"/>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1620838" y="1730375"/>
            <a:ext cx="29162375" cy="7200900"/>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1944688" y="9756775"/>
            <a:ext cx="28514675" cy="29162375"/>
          </a:xfrm>
          <a:prstGeom prst="rect">
            <a:avLst/>
          </a:prstGeom>
          <a:noFill/>
          <a:ln>
            <a:noFill/>
          </a:ln>
        </p:spPr>
        <p:txBody>
          <a:bodyPr spcFirstLastPara="1" wrap="square" lIns="432050" tIns="216025" rIns="432050" bIns="2160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e texto verticais"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8705851" y="16517939"/>
            <a:ext cx="36864925" cy="7289800"/>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5951535" y="9302751"/>
            <a:ext cx="36864925" cy="21720175"/>
          </a:xfrm>
          <a:prstGeom prst="rect">
            <a:avLst/>
          </a:prstGeom>
          <a:noFill/>
          <a:ln>
            <a:noFill/>
          </a:ln>
        </p:spPr>
        <p:txBody>
          <a:bodyPr spcFirstLastPara="1" wrap="square" lIns="432050" tIns="216025" rIns="432050" bIns="2160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9"/>
        <p:cNvGrpSpPr/>
        <p:nvPr/>
      </p:nvGrpSpPr>
      <p:grpSpPr>
        <a:xfrm>
          <a:off x="0" y="0"/>
          <a:ext cx="0" cy="0"/>
          <a:chOff x="0" y="0"/>
          <a:chExt cx="0" cy="0"/>
        </a:xfrm>
      </p:grpSpPr>
      <p:sp>
        <p:nvSpPr>
          <p:cNvPr id="20" name="Google Shape;20;p4"/>
          <p:cNvSpPr txBox="1">
            <a:spLocks noGrp="1"/>
          </p:cNvSpPr>
          <p:nvPr>
            <p:ph type="ctrTitle"/>
          </p:nvPr>
        </p:nvSpPr>
        <p:spPr>
          <a:xfrm>
            <a:off x="2430463" y="13422313"/>
            <a:ext cx="27543125" cy="9259887"/>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4"/>
          <p:cNvSpPr txBox="1">
            <a:spLocks noGrp="1"/>
          </p:cNvSpPr>
          <p:nvPr>
            <p:ph type="subTitle" idx="1"/>
          </p:nvPr>
        </p:nvSpPr>
        <p:spPr>
          <a:xfrm>
            <a:off x="4860925" y="24482426"/>
            <a:ext cx="22682200" cy="11042650"/>
          </a:xfrm>
          <a:prstGeom prst="rect">
            <a:avLst/>
          </a:prstGeom>
          <a:noFill/>
          <a:ln>
            <a:noFill/>
          </a:ln>
        </p:spPr>
        <p:txBody>
          <a:bodyPr spcFirstLastPara="1" wrap="square" lIns="432050" tIns="216025" rIns="432050" bIns="216025" anchor="t" anchorCtr="0">
            <a:noAutofit/>
          </a:bodyPr>
          <a:lstStyle>
            <a:lvl1pPr lvl="0" algn="ctr">
              <a:spcBef>
                <a:spcPts val="3020"/>
              </a:spcBef>
              <a:spcAft>
                <a:spcPts val="0"/>
              </a:spcAft>
              <a:buClr>
                <a:schemeClr val="dk1"/>
              </a:buClr>
              <a:buSzPts val="15100"/>
              <a:buFont typeface="Arial"/>
              <a:buNone/>
              <a:defRPr/>
            </a:lvl1pPr>
            <a:lvl2pPr lvl="1" algn="ctr">
              <a:spcBef>
                <a:spcPts val="2640"/>
              </a:spcBef>
              <a:spcAft>
                <a:spcPts val="0"/>
              </a:spcAft>
              <a:buClr>
                <a:schemeClr val="dk1"/>
              </a:buClr>
              <a:buSzPts val="13200"/>
              <a:buFont typeface="Arial"/>
              <a:buNone/>
              <a:defRPr/>
            </a:lvl2pPr>
            <a:lvl3pPr lvl="2" algn="ctr">
              <a:spcBef>
                <a:spcPts val="2260"/>
              </a:spcBef>
              <a:spcAft>
                <a:spcPts val="0"/>
              </a:spcAft>
              <a:buClr>
                <a:schemeClr val="dk1"/>
              </a:buClr>
              <a:buSzPts val="11300"/>
              <a:buFont typeface="Arial"/>
              <a:buNone/>
              <a:defRPr/>
            </a:lvl3pPr>
            <a:lvl4pPr lvl="3" algn="ctr">
              <a:spcBef>
                <a:spcPts val="1900"/>
              </a:spcBef>
              <a:spcAft>
                <a:spcPts val="0"/>
              </a:spcAft>
              <a:buClr>
                <a:schemeClr val="dk1"/>
              </a:buClr>
              <a:buSzPts val="9500"/>
              <a:buFont typeface="Arial"/>
              <a:buNone/>
              <a:defRPr/>
            </a:lvl4pPr>
            <a:lvl5pPr lvl="4" algn="ctr">
              <a:spcBef>
                <a:spcPts val="1900"/>
              </a:spcBef>
              <a:spcAft>
                <a:spcPts val="0"/>
              </a:spcAft>
              <a:buClr>
                <a:schemeClr val="dk1"/>
              </a:buClr>
              <a:buSzPts val="9500"/>
              <a:buFont typeface="Arial"/>
              <a:buNone/>
              <a:defRPr/>
            </a:lvl5pPr>
            <a:lvl6pPr lvl="5" algn="ctr">
              <a:spcBef>
                <a:spcPts val="1900"/>
              </a:spcBef>
              <a:spcAft>
                <a:spcPts val="0"/>
              </a:spcAft>
              <a:buClr>
                <a:schemeClr val="dk1"/>
              </a:buClr>
              <a:buSzPts val="9500"/>
              <a:buFont typeface="Arial"/>
              <a:buNone/>
              <a:defRPr/>
            </a:lvl6pPr>
            <a:lvl7pPr lvl="6" algn="ctr">
              <a:spcBef>
                <a:spcPts val="1900"/>
              </a:spcBef>
              <a:spcAft>
                <a:spcPts val="0"/>
              </a:spcAft>
              <a:buClr>
                <a:schemeClr val="dk1"/>
              </a:buClr>
              <a:buSzPts val="9500"/>
              <a:buFont typeface="Arial"/>
              <a:buNone/>
              <a:defRPr/>
            </a:lvl7pPr>
            <a:lvl8pPr lvl="7" algn="ctr">
              <a:spcBef>
                <a:spcPts val="1900"/>
              </a:spcBef>
              <a:spcAft>
                <a:spcPts val="0"/>
              </a:spcAft>
              <a:buClr>
                <a:schemeClr val="dk1"/>
              </a:buClr>
              <a:buSzPts val="9500"/>
              <a:buFont typeface="Arial"/>
              <a:buNone/>
              <a:defRPr/>
            </a:lvl8pPr>
            <a:lvl9pPr lvl="8" algn="ctr">
              <a:spcBef>
                <a:spcPts val="1900"/>
              </a:spcBef>
              <a:spcAft>
                <a:spcPts val="0"/>
              </a:spcAft>
              <a:buClr>
                <a:schemeClr val="dk1"/>
              </a:buClr>
              <a:buSzPts val="9500"/>
              <a:buFont typeface="Arial"/>
              <a:buNone/>
              <a:defRPr/>
            </a:lvl9pPr>
          </a:lstStyle>
          <a:p>
            <a:endParaRPr/>
          </a:p>
        </p:txBody>
      </p:sp>
      <p:sp>
        <p:nvSpPr>
          <p:cNvPr id="22" name="Google Shape;22;p4"/>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1620838" y="1730375"/>
            <a:ext cx="29162375" cy="7200900"/>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1620838" y="10080625"/>
            <a:ext cx="29162375" cy="28514675"/>
          </a:xfrm>
          <a:prstGeom prst="rect">
            <a:avLst/>
          </a:prstGeom>
          <a:noFill/>
          <a:ln>
            <a:noFill/>
          </a:ln>
        </p:spPr>
        <p:txBody>
          <a:bodyPr spcFirstLastPara="1" wrap="square" lIns="432050" tIns="216025" rIns="432050" bIns="2160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5"/>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2559051" y="27763789"/>
            <a:ext cx="27544713" cy="8580437"/>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6"/>
          <p:cNvSpPr txBox="1">
            <a:spLocks noGrp="1"/>
          </p:cNvSpPr>
          <p:nvPr>
            <p:ph type="body" idx="1"/>
          </p:nvPr>
        </p:nvSpPr>
        <p:spPr>
          <a:xfrm>
            <a:off x="2559051" y="18311813"/>
            <a:ext cx="27544713" cy="9451975"/>
          </a:xfrm>
          <a:prstGeom prst="rect">
            <a:avLst/>
          </a:prstGeom>
          <a:noFill/>
          <a:ln>
            <a:noFill/>
          </a:ln>
        </p:spPr>
        <p:txBody>
          <a:bodyPr spcFirstLastPara="1" wrap="square" lIns="432050" tIns="216025" rIns="432050" bIns="216025"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4" name="Google Shape;34;p6"/>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6"/>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1620838" y="1730375"/>
            <a:ext cx="29162375" cy="7200900"/>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7"/>
          <p:cNvSpPr txBox="1">
            <a:spLocks noGrp="1"/>
          </p:cNvSpPr>
          <p:nvPr>
            <p:ph type="body" idx="1"/>
          </p:nvPr>
        </p:nvSpPr>
        <p:spPr>
          <a:xfrm>
            <a:off x="1620840" y="10080625"/>
            <a:ext cx="14504987" cy="28514675"/>
          </a:xfrm>
          <a:prstGeom prst="rect">
            <a:avLst/>
          </a:prstGeom>
          <a:noFill/>
          <a:ln>
            <a:noFill/>
          </a:ln>
        </p:spPr>
        <p:txBody>
          <a:bodyPr spcFirstLastPara="1" wrap="square" lIns="432050" tIns="216025" rIns="432050" bIns="216025"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0" name="Google Shape;40;p7"/>
          <p:cNvSpPr txBox="1">
            <a:spLocks noGrp="1"/>
          </p:cNvSpPr>
          <p:nvPr>
            <p:ph type="body" idx="2"/>
          </p:nvPr>
        </p:nvSpPr>
        <p:spPr>
          <a:xfrm>
            <a:off x="16278225" y="10080625"/>
            <a:ext cx="14504988" cy="28514675"/>
          </a:xfrm>
          <a:prstGeom prst="rect">
            <a:avLst/>
          </a:prstGeom>
          <a:noFill/>
          <a:ln>
            <a:noFill/>
          </a:ln>
        </p:spPr>
        <p:txBody>
          <a:bodyPr spcFirstLastPara="1" wrap="square" lIns="432050" tIns="216025" rIns="432050" bIns="216025"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1" name="Google Shape;41;p7"/>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7"/>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1620838" y="1730375"/>
            <a:ext cx="29162375" cy="7200900"/>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8"/>
          <p:cNvSpPr txBox="1">
            <a:spLocks noGrp="1"/>
          </p:cNvSpPr>
          <p:nvPr>
            <p:ph type="body" idx="1"/>
          </p:nvPr>
        </p:nvSpPr>
        <p:spPr>
          <a:xfrm>
            <a:off x="1620840" y="9671051"/>
            <a:ext cx="14316075" cy="4030663"/>
          </a:xfrm>
          <a:prstGeom prst="rect">
            <a:avLst/>
          </a:prstGeom>
          <a:noFill/>
          <a:ln>
            <a:noFill/>
          </a:ln>
        </p:spPr>
        <p:txBody>
          <a:bodyPr spcFirstLastPara="1" wrap="square" lIns="432050" tIns="216025" rIns="432050" bIns="216025"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7" name="Google Shape;47;p8"/>
          <p:cNvSpPr txBox="1">
            <a:spLocks noGrp="1"/>
          </p:cNvSpPr>
          <p:nvPr>
            <p:ph type="body" idx="2"/>
          </p:nvPr>
        </p:nvSpPr>
        <p:spPr>
          <a:xfrm>
            <a:off x="1620840" y="13701714"/>
            <a:ext cx="14316075" cy="24893587"/>
          </a:xfrm>
          <a:prstGeom prst="rect">
            <a:avLst/>
          </a:prstGeom>
          <a:noFill/>
          <a:ln>
            <a:noFill/>
          </a:ln>
        </p:spPr>
        <p:txBody>
          <a:bodyPr spcFirstLastPara="1" wrap="square" lIns="432050" tIns="216025" rIns="432050" bIns="2160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8" name="Google Shape;48;p8"/>
          <p:cNvSpPr txBox="1">
            <a:spLocks noGrp="1"/>
          </p:cNvSpPr>
          <p:nvPr>
            <p:ph type="body" idx="3"/>
          </p:nvPr>
        </p:nvSpPr>
        <p:spPr>
          <a:xfrm>
            <a:off x="16460790" y="9671051"/>
            <a:ext cx="14322425" cy="4030663"/>
          </a:xfrm>
          <a:prstGeom prst="rect">
            <a:avLst/>
          </a:prstGeom>
          <a:noFill/>
          <a:ln>
            <a:noFill/>
          </a:ln>
        </p:spPr>
        <p:txBody>
          <a:bodyPr spcFirstLastPara="1" wrap="square" lIns="432050" tIns="216025" rIns="432050" bIns="216025"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9" name="Google Shape;49;p8"/>
          <p:cNvSpPr txBox="1">
            <a:spLocks noGrp="1"/>
          </p:cNvSpPr>
          <p:nvPr>
            <p:ph type="body" idx="4"/>
          </p:nvPr>
        </p:nvSpPr>
        <p:spPr>
          <a:xfrm>
            <a:off x="16460790" y="13701714"/>
            <a:ext cx="14322425" cy="24893587"/>
          </a:xfrm>
          <a:prstGeom prst="rect">
            <a:avLst/>
          </a:prstGeom>
          <a:noFill/>
          <a:ln>
            <a:noFill/>
          </a:ln>
        </p:spPr>
        <p:txBody>
          <a:bodyPr spcFirstLastPara="1" wrap="square" lIns="432050" tIns="216025" rIns="432050" bIns="2160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0" name="Google Shape;50;p8"/>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1620838" y="1730375"/>
            <a:ext cx="29162375" cy="7200900"/>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9"/>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1620838" y="1720850"/>
            <a:ext cx="10660062" cy="7319963"/>
          </a:xfrm>
          <a:prstGeom prst="rect">
            <a:avLst/>
          </a:prstGeom>
          <a:noFill/>
          <a:ln>
            <a:noFill/>
          </a:ln>
        </p:spPr>
        <p:txBody>
          <a:bodyPr spcFirstLastPara="1" wrap="square" lIns="432050" tIns="216025" rIns="432050" bIns="2160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12669840" y="1720851"/>
            <a:ext cx="18113375" cy="36874450"/>
          </a:xfrm>
          <a:prstGeom prst="rect">
            <a:avLst/>
          </a:prstGeom>
          <a:noFill/>
          <a:ln>
            <a:noFill/>
          </a:ln>
        </p:spPr>
        <p:txBody>
          <a:bodyPr spcFirstLastPara="1" wrap="square" lIns="432050" tIns="216025" rIns="432050" bIns="216025"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1" name="Google Shape;61;p10"/>
          <p:cNvSpPr txBox="1">
            <a:spLocks noGrp="1"/>
          </p:cNvSpPr>
          <p:nvPr>
            <p:ph type="body" idx="2"/>
          </p:nvPr>
        </p:nvSpPr>
        <p:spPr>
          <a:xfrm>
            <a:off x="1620838" y="9040814"/>
            <a:ext cx="10660062" cy="29554487"/>
          </a:xfrm>
          <a:prstGeom prst="rect">
            <a:avLst/>
          </a:prstGeom>
          <a:noFill/>
          <a:ln>
            <a:noFill/>
          </a:ln>
        </p:spPr>
        <p:txBody>
          <a:bodyPr spcFirstLastPara="1" wrap="square" lIns="432050" tIns="216025" rIns="432050" bIns="216025"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2" name="Google Shape;62;p10"/>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6351588" y="30243464"/>
            <a:ext cx="19442112" cy="3570287"/>
          </a:xfrm>
          <a:prstGeom prst="rect">
            <a:avLst/>
          </a:prstGeom>
          <a:noFill/>
          <a:ln>
            <a:noFill/>
          </a:ln>
        </p:spPr>
        <p:txBody>
          <a:bodyPr spcFirstLastPara="1" wrap="square" lIns="432050" tIns="216025" rIns="432050" bIns="21602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1"/>
          <p:cNvSpPr>
            <a:spLocks noGrp="1"/>
          </p:cNvSpPr>
          <p:nvPr>
            <p:ph type="pic" idx="2"/>
          </p:nvPr>
        </p:nvSpPr>
        <p:spPr>
          <a:xfrm>
            <a:off x="6351588" y="3860801"/>
            <a:ext cx="19442112" cy="25922288"/>
          </a:xfrm>
          <a:prstGeom prst="rect">
            <a:avLst/>
          </a:prstGeom>
          <a:noFill/>
          <a:ln>
            <a:noFill/>
          </a:ln>
        </p:spPr>
      </p:sp>
      <p:sp>
        <p:nvSpPr>
          <p:cNvPr id="68" name="Google Shape;68;p11"/>
          <p:cNvSpPr txBox="1">
            <a:spLocks noGrp="1"/>
          </p:cNvSpPr>
          <p:nvPr>
            <p:ph type="body" idx="1"/>
          </p:nvPr>
        </p:nvSpPr>
        <p:spPr>
          <a:xfrm>
            <a:off x="6351588" y="33813751"/>
            <a:ext cx="19442112" cy="5070475"/>
          </a:xfrm>
          <a:prstGeom prst="rect">
            <a:avLst/>
          </a:prstGeom>
          <a:noFill/>
          <a:ln>
            <a:noFill/>
          </a:ln>
        </p:spPr>
        <p:txBody>
          <a:bodyPr spcFirstLastPara="1" wrap="square" lIns="432050" tIns="216025" rIns="432050" bIns="216025"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9" name="Google Shape;69;p11"/>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620838" y="1730375"/>
            <a:ext cx="29162375" cy="7200900"/>
          </a:xfrm>
          <a:prstGeom prst="rect">
            <a:avLst/>
          </a:prstGeom>
          <a:noFill/>
          <a:ln>
            <a:noFill/>
          </a:ln>
        </p:spPr>
        <p:txBody>
          <a:bodyPr spcFirstLastPara="1" wrap="square" lIns="432050" tIns="216025" rIns="432050" bIns="216025" anchor="ctr" anchorCtr="0">
            <a:noAutofit/>
          </a:bodyPr>
          <a:lstStyle>
            <a:lvl1pPr marR="0" lvl="0" algn="ctr" rtl="0">
              <a:spcBef>
                <a:spcPts val="0"/>
              </a:spcBef>
              <a:spcAft>
                <a:spcPts val="0"/>
              </a:spcAft>
              <a:buSzPts val="1400"/>
              <a:buNone/>
              <a:defRPr sz="208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08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08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08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08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08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08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08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0800" b="0" i="0" u="none" strike="noStrike" cap="none">
                <a:solidFill>
                  <a:schemeClr val="dk2"/>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1620838" y="10080625"/>
            <a:ext cx="29162375" cy="28514675"/>
          </a:xfrm>
          <a:prstGeom prst="rect">
            <a:avLst/>
          </a:prstGeom>
          <a:noFill/>
          <a:ln>
            <a:noFill/>
          </a:ln>
        </p:spPr>
        <p:txBody>
          <a:bodyPr spcFirstLastPara="1" wrap="square" lIns="432050" tIns="216025" rIns="432050" bIns="216025" anchor="t" anchorCtr="0">
            <a:noAutofit/>
          </a:bodyPr>
          <a:lstStyle>
            <a:lvl1pPr marL="457200" marR="0" lvl="0" indent="-1187450" algn="l" rtl="0">
              <a:spcBef>
                <a:spcPts val="3020"/>
              </a:spcBef>
              <a:spcAft>
                <a:spcPts val="0"/>
              </a:spcAft>
              <a:buClr>
                <a:schemeClr val="dk1"/>
              </a:buClr>
              <a:buSzPts val="15100"/>
              <a:buFont typeface="Arial"/>
              <a:buChar char="•"/>
              <a:defRPr sz="15100" b="0" i="0" u="none" strike="noStrike" cap="none">
                <a:solidFill>
                  <a:schemeClr val="dk1"/>
                </a:solidFill>
                <a:latin typeface="Arial"/>
                <a:ea typeface="Arial"/>
                <a:cs typeface="Arial"/>
                <a:sym typeface="Arial"/>
              </a:defRPr>
            </a:lvl1pPr>
            <a:lvl2pPr marL="914400" marR="0" lvl="1" indent="-1066800" algn="l" rtl="0">
              <a:spcBef>
                <a:spcPts val="2640"/>
              </a:spcBef>
              <a:spcAft>
                <a:spcPts val="0"/>
              </a:spcAft>
              <a:buClr>
                <a:schemeClr val="dk1"/>
              </a:buClr>
              <a:buSzPts val="13200"/>
              <a:buFont typeface="Arial"/>
              <a:buChar char="–"/>
              <a:defRPr sz="13200" b="0" i="0" u="none" strike="noStrike" cap="none">
                <a:solidFill>
                  <a:schemeClr val="dk1"/>
                </a:solidFill>
                <a:latin typeface="Arial"/>
                <a:ea typeface="Arial"/>
                <a:cs typeface="Arial"/>
                <a:sym typeface="Arial"/>
              </a:defRPr>
            </a:lvl2pPr>
            <a:lvl3pPr marL="1371600" marR="0" lvl="2" indent="-946150" algn="l" rtl="0">
              <a:spcBef>
                <a:spcPts val="2260"/>
              </a:spcBef>
              <a:spcAft>
                <a:spcPts val="0"/>
              </a:spcAft>
              <a:buClr>
                <a:schemeClr val="dk1"/>
              </a:buClr>
              <a:buSzPts val="11300"/>
              <a:buFont typeface="Arial"/>
              <a:buChar char="•"/>
              <a:defRPr sz="11300" b="0" i="0" u="none" strike="noStrike" cap="none">
                <a:solidFill>
                  <a:schemeClr val="dk1"/>
                </a:solidFill>
                <a:latin typeface="Arial"/>
                <a:ea typeface="Arial"/>
                <a:cs typeface="Arial"/>
                <a:sym typeface="Arial"/>
              </a:defRPr>
            </a:lvl3pPr>
            <a:lvl4pPr marL="1828800" marR="0" lvl="3" indent="-831850" algn="l" rtl="0">
              <a:spcBef>
                <a:spcPts val="1900"/>
              </a:spcBef>
              <a:spcAft>
                <a:spcPts val="0"/>
              </a:spcAft>
              <a:buClr>
                <a:schemeClr val="dk1"/>
              </a:buClr>
              <a:buSzPts val="9500"/>
              <a:buFont typeface="Arial"/>
              <a:buChar char="–"/>
              <a:defRPr sz="9500" b="0" i="0" u="none" strike="noStrike" cap="none">
                <a:solidFill>
                  <a:schemeClr val="dk1"/>
                </a:solidFill>
                <a:latin typeface="Arial"/>
                <a:ea typeface="Arial"/>
                <a:cs typeface="Arial"/>
                <a:sym typeface="Arial"/>
              </a:defRPr>
            </a:lvl4pPr>
            <a:lvl5pPr marL="2286000" marR="0" lvl="4" indent="-831850" algn="l" rtl="0">
              <a:spcBef>
                <a:spcPts val="1900"/>
              </a:spcBef>
              <a:spcAft>
                <a:spcPts val="0"/>
              </a:spcAft>
              <a:buClr>
                <a:schemeClr val="dk1"/>
              </a:buClr>
              <a:buSzPts val="9500"/>
              <a:buFont typeface="Arial"/>
              <a:buChar char="»"/>
              <a:defRPr sz="9500" b="0" i="0" u="none" strike="noStrike" cap="none">
                <a:solidFill>
                  <a:schemeClr val="dk1"/>
                </a:solidFill>
                <a:latin typeface="Arial"/>
                <a:ea typeface="Arial"/>
                <a:cs typeface="Arial"/>
                <a:sym typeface="Arial"/>
              </a:defRPr>
            </a:lvl5pPr>
            <a:lvl6pPr marL="2743200" marR="0" lvl="5" indent="-831850" algn="l" rtl="0">
              <a:spcBef>
                <a:spcPts val="1900"/>
              </a:spcBef>
              <a:spcAft>
                <a:spcPts val="0"/>
              </a:spcAft>
              <a:buClr>
                <a:schemeClr val="dk1"/>
              </a:buClr>
              <a:buSzPts val="9500"/>
              <a:buFont typeface="Arial"/>
              <a:buChar char="»"/>
              <a:defRPr sz="9500" b="0" i="0" u="none" strike="noStrike" cap="none">
                <a:solidFill>
                  <a:schemeClr val="dk1"/>
                </a:solidFill>
                <a:latin typeface="Arial"/>
                <a:ea typeface="Arial"/>
                <a:cs typeface="Arial"/>
                <a:sym typeface="Arial"/>
              </a:defRPr>
            </a:lvl6pPr>
            <a:lvl7pPr marL="3200400" marR="0" lvl="6" indent="-831850" algn="l" rtl="0">
              <a:spcBef>
                <a:spcPts val="1900"/>
              </a:spcBef>
              <a:spcAft>
                <a:spcPts val="0"/>
              </a:spcAft>
              <a:buClr>
                <a:schemeClr val="dk1"/>
              </a:buClr>
              <a:buSzPts val="9500"/>
              <a:buFont typeface="Arial"/>
              <a:buChar char="»"/>
              <a:defRPr sz="9500" b="0" i="0" u="none" strike="noStrike" cap="none">
                <a:solidFill>
                  <a:schemeClr val="dk1"/>
                </a:solidFill>
                <a:latin typeface="Arial"/>
                <a:ea typeface="Arial"/>
                <a:cs typeface="Arial"/>
                <a:sym typeface="Arial"/>
              </a:defRPr>
            </a:lvl7pPr>
            <a:lvl8pPr marL="3657600" marR="0" lvl="7" indent="-831850" algn="l" rtl="0">
              <a:spcBef>
                <a:spcPts val="1900"/>
              </a:spcBef>
              <a:spcAft>
                <a:spcPts val="0"/>
              </a:spcAft>
              <a:buClr>
                <a:schemeClr val="dk1"/>
              </a:buClr>
              <a:buSzPts val="9500"/>
              <a:buFont typeface="Arial"/>
              <a:buChar char="»"/>
              <a:defRPr sz="9500" b="0" i="0" u="none" strike="noStrike" cap="none">
                <a:solidFill>
                  <a:schemeClr val="dk1"/>
                </a:solidFill>
                <a:latin typeface="Arial"/>
                <a:ea typeface="Arial"/>
                <a:cs typeface="Arial"/>
                <a:sym typeface="Arial"/>
              </a:defRPr>
            </a:lvl8pPr>
            <a:lvl9pPr marL="4114800" marR="0" lvl="8" indent="-831850" algn="l" rtl="0">
              <a:spcBef>
                <a:spcPts val="1900"/>
              </a:spcBef>
              <a:spcAft>
                <a:spcPts val="0"/>
              </a:spcAft>
              <a:buClr>
                <a:schemeClr val="dk1"/>
              </a:buClr>
              <a:buSzPts val="9500"/>
              <a:buFont typeface="Arial"/>
              <a:buChar char="»"/>
              <a:defRPr sz="9500" b="0" i="0" u="none" strike="noStrike" cap="none">
                <a:solidFill>
                  <a:schemeClr val="dk1"/>
                </a:solidFill>
                <a:latin typeface="Arial"/>
                <a:ea typeface="Arial"/>
                <a:cs typeface="Arial"/>
                <a:sym typeface="Arial"/>
              </a:defRPr>
            </a:lvl9pPr>
          </a:lstStyle>
          <a:p>
            <a:endParaRPr/>
          </a:p>
        </p:txBody>
      </p:sp>
      <p:sp>
        <p:nvSpPr>
          <p:cNvPr id="12" name="Google Shape;12;p2"/>
          <p:cNvSpPr txBox="1">
            <a:spLocks noGrp="1"/>
          </p:cNvSpPr>
          <p:nvPr>
            <p:ph type="dt" idx="10"/>
          </p:nvPr>
        </p:nvSpPr>
        <p:spPr>
          <a:xfrm>
            <a:off x="1620838" y="39344600"/>
            <a:ext cx="7559675" cy="3000375"/>
          </a:xfrm>
          <a:prstGeom prst="rect">
            <a:avLst/>
          </a:prstGeom>
          <a:noFill/>
          <a:ln>
            <a:noFill/>
          </a:ln>
        </p:spPr>
        <p:txBody>
          <a:bodyPr spcFirstLastPara="1" wrap="square" lIns="432050" tIns="216025" rIns="432050" bIns="216025" anchor="t" anchorCtr="0">
            <a:noAutofit/>
          </a:bodyPr>
          <a:lstStyle>
            <a:lvl1pPr marR="0" lvl="0" algn="l" rtl="0">
              <a:spcBef>
                <a:spcPts val="0"/>
              </a:spcBef>
              <a:spcAft>
                <a:spcPts val="0"/>
              </a:spcAft>
              <a:buSzPts val="1400"/>
              <a:buNone/>
              <a:defRPr sz="66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13" name="Google Shape;13;p2"/>
          <p:cNvSpPr txBox="1">
            <a:spLocks noGrp="1"/>
          </p:cNvSpPr>
          <p:nvPr>
            <p:ph type="ftr" idx="11"/>
          </p:nvPr>
        </p:nvSpPr>
        <p:spPr>
          <a:xfrm>
            <a:off x="11071225" y="39344600"/>
            <a:ext cx="10261600" cy="3000375"/>
          </a:xfrm>
          <a:prstGeom prst="rect">
            <a:avLst/>
          </a:prstGeom>
          <a:noFill/>
          <a:ln>
            <a:noFill/>
          </a:ln>
        </p:spPr>
        <p:txBody>
          <a:bodyPr spcFirstLastPara="1" wrap="square" lIns="432050" tIns="216025" rIns="432050" bIns="216025" anchor="t" anchorCtr="0">
            <a:noAutofit/>
          </a:bodyPr>
          <a:lstStyle>
            <a:lvl1pPr marR="0" lvl="0" algn="ctr" rtl="0">
              <a:spcBef>
                <a:spcPts val="0"/>
              </a:spcBef>
              <a:spcAft>
                <a:spcPts val="0"/>
              </a:spcAft>
              <a:buSzPts val="1400"/>
              <a:buNone/>
              <a:defRPr sz="66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14" name="Google Shape;14;p2"/>
          <p:cNvSpPr txBox="1">
            <a:spLocks noGrp="1"/>
          </p:cNvSpPr>
          <p:nvPr>
            <p:ph type="sldNum" idx="12"/>
          </p:nvPr>
        </p:nvSpPr>
        <p:spPr>
          <a:xfrm>
            <a:off x="23223538" y="39344600"/>
            <a:ext cx="7559675" cy="3000375"/>
          </a:xfrm>
          <a:prstGeom prst="rect">
            <a:avLst/>
          </a:prstGeom>
          <a:noFill/>
          <a:ln>
            <a:noFill/>
          </a:ln>
        </p:spPr>
        <p:txBody>
          <a:bodyPr spcFirstLastPara="1" wrap="square" lIns="432050" tIns="216025" rIns="432050" bIns="216025" anchor="t" anchorCtr="0">
            <a:noAutofit/>
          </a:bodyPr>
          <a:lstStyle>
            <a:lvl1pPr marL="0" marR="0" lvl="0" indent="0" algn="r" rtl="0">
              <a:spcBef>
                <a:spcPts val="0"/>
              </a:spcBef>
              <a:spcAft>
                <a:spcPts val="0"/>
              </a:spcAft>
              <a:buNone/>
              <a:defRPr sz="66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66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66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66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66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66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66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66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
        <p:cNvGrpSpPr/>
        <p:nvPr/>
      </p:nvGrpSpPr>
      <p:grpSpPr>
        <a:xfrm>
          <a:off x="0" y="0"/>
          <a:ext cx="0" cy="0"/>
          <a:chOff x="0" y="0"/>
          <a:chExt cx="0" cy="0"/>
        </a:xfrm>
      </p:grpSpPr>
      <p:pic>
        <p:nvPicPr>
          <p:cNvPr id="6" name="Imagem 5">
            <a:extLst>
              <a:ext uri="{FF2B5EF4-FFF2-40B4-BE49-F238E27FC236}">
                <a16:creationId xmlns:a16="http://schemas.microsoft.com/office/drawing/2014/main" id="{63257D07-F777-DE08-2CCC-968487E453BA}"/>
              </a:ext>
            </a:extLst>
          </p:cNvPr>
          <p:cNvPicPr>
            <a:picLocks noChangeAspect="1"/>
          </p:cNvPicPr>
          <p:nvPr/>
        </p:nvPicPr>
        <p:blipFill>
          <a:blip r:embed="rId4"/>
          <a:stretch>
            <a:fillRect/>
          </a:stretch>
        </p:blipFill>
        <p:spPr>
          <a:xfrm>
            <a:off x="1570259" y="13129141"/>
            <a:ext cx="12879993" cy="1496759"/>
          </a:xfrm>
          <a:prstGeom prst="rect">
            <a:avLst/>
          </a:prstGeom>
        </p:spPr>
      </p:pic>
      <p:pic>
        <p:nvPicPr>
          <p:cNvPr id="7" name="Imagem 6">
            <a:extLst>
              <a:ext uri="{FF2B5EF4-FFF2-40B4-BE49-F238E27FC236}">
                <a16:creationId xmlns:a16="http://schemas.microsoft.com/office/drawing/2014/main" id="{181B08DE-975F-E9EE-4D25-F8F552C4D847}"/>
              </a:ext>
            </a:extLst>
          </p:cNvPr>
          <p:cNvPicPr>
            <a:picLocks noChangeAspect="1"/>
          </p:cNvPicPr>
          <p:nvPr/>
        </p:nvPicPr>
        <p:blipFill>
          <a:blip r:embed="rId5"/>
          <a:stretch>
            <a:fillRect/>
          </a:stretch>
        </p:blipFill>
        <p:spPr>
          <a:xfrm>
            <a:off x="1489148" y="23626143"/>
            <a:ext cx="13087763" cy="1354369"/>
          </a:xfrm>
          <a:prstGeom prst="rect">
            <a:avLst/>
          </a:prstGeom>
        </p:spPr>
      </p:pic>
      <p:pic>
        <p:nvPicPr>
          <p:cNvPr id="8" name="Imagem 7">
            <a:extLst>
              <a:ext uri="{FF2B5EF4-FFF2-40B4-BE49-F238E27FC236}">
                <a16:creationId xmlns:a16="http://schemas.microsoft.com/office/drawing/2014/main" id="{A9176736-0D33-506C-5F69-B2A24B4BE363}"/>
              </a:ext>
            </a:extLst>
          </p:cNvPr>
          <p:cNvPicPr>
            <a:picLocks noChangeAspect="1"/>
          </p:cNvPicPr>
          <p:nvPr/>
        </p:nvPicPr>
        <p:blipFill>
          <a:blip r:embed="rId6"/>
          <a:stretch>
            <a:fillRect/>
          </a:stretch>
        </p:blipFill>
        <p:spPr>
          <a:xfrm>
            <a:off x="17971937" y="13130029"/>
            <a:ext cx="12879993" cy="1368253"/>
          </a:xfrm>
          <a:prstGeom prst="rect">
            <a:avLst/>
          </a:prstGeom>
        </p:spPr>
      </p:pic>
      <p:pic>
        <p:nvPicPr>
          <p:cNvPr id="9" name="Imagem 8">
            <a:extLst>
              <a:ext uri="{FF2B5EF4-FFF2-40B4-BE49-F238E27FC236}">
                <a16:creationId xmlns:a16="http://schemas.microsoft.com/office/drawing/2014/main" id="{DDE94AFD-51ED-0B60-F6D1-120163400833}"/>
              </a:ext>
            </a:extLst>
          </p:cNvPr>
          <p:cNvPicPr>
            <a:picLocks noChangeAspect="1"/>
          </p:cNvPicPr>
          <p:nvPr/>
        </p:nvPicPr>
        <p:blipFill>
          <a:blip r:embed="rId7"/>
          <a:stretch>
            <a:fillRect/>
          </a:stretch>
        </p:blipFill>
        <p:spPr>
          <a:xfrm>
            <a:off x="18034909" y="29281714"/>
            <a:ext cx="12879993" cy="1328784"/>
          </a:xfrm>
          <a:prstGeom prst="rect">
            <a:avLst/>
          </a:prstGeom>
        </p:spPr>
      </p:pic>
      <p:pic>
        <p:nvPicPr>
          <p:cNvPr id="11" name="Imagem 10">
            <a:extLst>
              <a:ext uri="{FF2B5EF4-FFF2-40B4-BE49-F238E27FC236}">
                <a16:creationId xmlns:a16="http://schemas.microsoft.com/office/drawing/2014/main" id="{02F0AE29-05F6-187A-B9DB-685F796EC8B7}"/>
              </a:ext>
            </a:extLst>
          </p:cNvPr>
          <p:cNvPicPr>
            <a:picLocks noChangeAspect="1"/>
          </p:cNvPicPr>
          <p:nvPr/>
        </p:nvPicPr>
        <p:blipFill>
          <a:blip r:embed="rId8"/>
          <a:stretch>
            <a:fillRect/>
          </a:stretch>
        </p:blipFill>
        <p:spPr>
          <a:xfrm>
            <a:off x="18006947" y="38646777"/>
            <a:ext cx="12907955" cy="1385374"/>
          </a:xfrm>
          <a:prstGeom prst="rect">
            <a:avLst/>
          </a:prstGeom>
        </p:spPr>
      </p:pic>
      <p:pic>
        <p:nvPicPr>
          <p:cNvPr id="12" name="Imagem 11">
            <a:extLst>
              <a:ext uri="{FF2B5EF4-FFF2-40B4-BE49-F238E27FC236}">
                <a16:creationId xmlns:a16="http://schemas.microsoft.com/office/drawing/2014/main" id="{F2597667-45C3-E49D-5262-F160511E4FF6}"/>
              </a:ext>
            </a:extLst>
          </p:cNvPr>
          <p:cNvPicPr>
            <a:picLocks noChangeAspect="1"/>
          </p:cNvPicPr>
          <p:nvPr/>
        </p:nvPicPr>
        <p:blipFill>
          <a:blip r:embed="rId9"/>
          <a:stretch>
            <a:fillRect/>
          </a:stretch>
        </p:blipFill>
        <p:spPr>
          <a:xfrm>
            <a:off x="18006946" y="33882488"/>
            <a:ext cx="12907955" cy="1365779"/>
          </a:xfrm>
          <a:prstGeom prst="rect">
            <a:avLst/>
          </a:prstGeom>
        </p:spPr>
      </p:pic>
      <p:sp>
        <p:nvSpPr>
          <p:cNvPr id="97" name="Google Shape;97;p1"/>
          <p:cNvSpPr/>
          <p:nvPr/>
        </p:nvSpPr>
        <p:spPr>
          <a:xfrm>
            <a:off x="729833" y="8269248"/>
            <a:ext cx="30911800" cy="2308225"/>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GB" sz="4800" b="1" i="0" u="none" strike="noStrike" cap="none" dirty="0">
                <a:solidFill>
                  <a:schemeClr val="dk1"/>
                </a:solidFill>
                <a:latin typeface="Arial"/>
                <a:ea typeface="Arial"/>
                <a:cs typeface="Arial"/>
                <a:sym typeface="Arial"/>
              </a:rPr>
              <a:t>DIGITE AQUI O TÍTULO DO TRABALHO, EM CAIXA ALTA, NEGRITO, CENTRALIZADO, FONTE ARIAL, TAMANHO ENTRE 48 E 72, ESPAÇAMENTO (entre </a:t>
            </a:r>
            <a:r>
              <a:rPr lang="en-GB" sz="4800" b="1" i="0" u="none" strike="noStrike" cap="none" dirty="0" err="1">
                <a:solidFill>
                  <a:schemeClr val="dk1"/>
                </a:solidFill>
                <a:latin typeface="Arial"/>
                <a:ea typeface="Arial"/>
                <a:cs typeface="Arial"/>
                <a:sym typeface="Arial"/>
              </a:rPr>
              <a:t>linhas</a:t>
            </a:r>
            <a:r>
              <a:rPr lang="en-GB" sz="4800" b="1" i="0" u="none" strike="noStrike" cap="none" dirty="0">
                <a:solidFill>
                  <a:schemeClr val="dk1"/>
                </a:solidFill>
                <a:latin typeface="Arial"/>
                <a:ea typeface="Arial"/>
                <a:cs typeface="Arial"/>
                <a:sym typeface="Arial"/>
              </a:rPr>
              <a:t>) E ESPACEJAMENTO (entre </a:t>
            </a:r>
            <a:r>
              <a:rPr lang="en-GB" sz="4800" b="1" i="0" u="none" strike="noStrike" cap="none" dirty="0" err="1">
                <a:solidFill>
                  <a:schemeClr val="dk1"/>
                </a:solidFill>
                <a:latin typeface="Arial"/>
                <a:ea typeface="Arial"/>
                <a:cs typeface="Arial"/>
                <a:sym typeface="Arial"/>
              </a:rPr>
              <a:t>letras</a:t>
            </a:r>
            <a:r>
              <a:rPr lang="en-GB" sz="4800" b="1" i="0" u="none" strike="noStrike" cap="none" dirty="0">
                <a:solidFill>
                  <a:schemeClr val="dk1"/>
                </a:solidFill>
                <a:latin typeface="Arial"/>
                <a:ea typeface="Arial"/>
                <a:cs typeface="Arial"/>
                <a:sym typeface="Arial"/>
              </a:rPr>
              <a:t>) SIMPLES, USE ITÁLICO QUANDO NECESSÁRIO</a:t>
            </a:r>
            <a:endParaRPr sz="5400" b="1" i="0" u="none" strike="noStrike" cap="none" dirty="0">
              <a:solidFill>
                <a:schemeClr val="dk1"/>
              </a:solidFill>
              <a:latin typeface="Arial"/>
              <a:ea typeface="Arial"/>
              <a:cs typeface="Arial"/>
              <a:sym typeface="Arial"/>
            </a:endParaRPr>
          </a:p>
        </p:txBody>
      </p:sp>
      <p:sp>
        <p:nvSpPr>
          <p:cNvPr id="98" name="Google Shape;98;p1"/>
          <p:cNvSpPr txBox="1"/>
          <p:nvPr/>
        </p:nvSpPr>
        <p:spPr>
          <a:xfrm>
            <a:off x="746125" y="10794932"/>
            <a:ext cx="30911700" cy="1847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4200" b="0" i="0" u="none" strike="noStrike" cap="none" dirty="0">
                <a:solidFill>
                  <a:schemeClr val="dk1"/>
                </a:solidFill>
                <a:latin typeface="Arial"/>
                <a:ea typeface="Arial"/>
                <a:cs typeface="Arial"/>
                <a:sym typeface="Arial"/>
              </a:rPr>
              <a:t>Nome do </a:t>
            </a:r>
            <a:r>
              <a:rPr lang="en-GB" sz="4200" dirty="0">
                <a:solidFill>
                  <a:schemeClr val="dk1"/>
                </a:solidFill>
              </a:rPr>
              <a:t>P</a:t>
            </a:r>
            <a:r>
              <a:rPr lang="en-GB" sz="4200" b="0" i="0" u="none" strike="noStrike" cap="none" dirty="0">
                <a:solidFill>
                  <a:schemeClr val="dk1"/>
                </a:solidFill>
                <a:latin typeface="Arial"/>
                <a:ea typeface="Arial"/>
                <a:cs typeface="Arial"/>
                <a:sym typeface="Arial"/>
              </a:rPr>
              <a:t>rimeiro </a:t>
            </a:r>
            <a:r>
              <a:rPr lang="en-GB" sz="4200" dirty="0">
                <a:solidFill>
                  <a:schemeClr val="dk1"/>
                </a:solidFill>
              </a:rPr>
              <a:t>A</a:t>
            </a:r>
            <a:r>
              <a:rPr lang="en-GB" sz="4200" b="0" i="0" u="none" strike="noStrike" cap="none" dirty="0">
                <a:solidFill>
                  <a:schemeClr val="dk1"/>
                </a:solidFill>
                <a:latin typeface="Arial"/>
                <a:ea typeface="Arial"/>
                <a:cs typeface="Arial"/>
                <a:sym typeface="Arial"/>
              </a:rPr>
              <a:t>utor*</a:t>
            </a:r>
            <a:r>
              <a:rPr lang="en-GB" sz="4200" b="0" i="0" u="none" strike="noStrike" cap="none" baseline="30000" dirty="0">
                <a:solidFill>
                  <a:schemeClr val="dk1"/>
                </a:solidFill>
                <a:latin typeface="Arial"/>
                <a:ea typeface="Arial"/>
                <a:cs typeface="Arial"/>
                <a:sym typeface="Arial"/>
              </a:rPr>
              <a:t>1</a:t>
            </a:r>
            <a:r>
              <a:rPr lang="en-GB" sz="4200" b="0" i="0" u="none" strike="noStrike" cap="none" dirty="0">
                <a:solidFill>
                  <a:schemeClr val="dk1"/>
                </a:solidFill>
                <a:latin typeface="Arial"/>
                <a:ea typeface="Arial"/>
                <a:cs typeface="Arial"/>
                <a:sym typeface="Arial"/>
              </a:rPr>
              <a:t>; Nome do </a:t>
            </a:r>
            <a:r>
              <a:rPr lang="en-GB" sz="4200" dirty="0">
                <a:solidFill>
                  <a:schemeClr val="dk1"/>
                </a:solidFill>
              </a:rPr>
              <a:t>S</a:t>
            </a:r>
            <a:r>
              <a:rPr lang="en-GB" sz="4200" b="0" i="0" u="none" strike="noStrike" cap="none" dirty="0">
                <a:solidFill>
                  <a:schemeClr val="dk1"/>
                </a:solidFill>
                <a:latin typeface="Arial"/>
                <a:ea typeface="Arial"/>
                <a:cs typeface="Arial"/>
                <a:sym typeface="Arial"/>
              </a:rPr>
              <a:t>egundo </a:t>
            </a:r>
            <a:r>
              <a:rPr lang="en-GB" sz="4200" dirty="0">
                <a:solidFill>
                  <a:schemeClr val="dk1"/>
                </a:solidFill>
              </a:rPr>
              <a:t>A</a:t>
            </a:r>
            <a:r>
              <a:rPr lang="en-GB" sz="4200" b="0" i="0" u="none" strike="noStrike" cap="none" dirty="0">
                <a:solidFill>
                  <a:schemeClr val="dk1"/>
                </a:solidFill>
                <a:latin typeface="Arial"/>
                <a:ea typeface="Arial"/>
                <a:cs typeface="Arial"/>
                <a:sym typeface="Arial"/>
              </a:rPr>
              <a:t>utor</a:t>
            </a:r>
            <a:r>
              <a:rPr lang="en-GB" sz="4200" baseline="30000" dirty="0">
                <a:solidFill>
                  <a:schemeClr val="dk1"/>
                </a:solidFill>
              </a:rPr>
              <a:t>1</a:t>
            </a:r>
            <a:r>
              <a:rPr lang="en-GB" sz="4200" b="0" i="0" u="none" strike="noStrike" cap="none" dirty="0">
                <a:solidFill>
                  <a:schemeClr val="dk1"/>
                </a:solidFill>
                <a:latin typeface="Arial"/>
                <a:ea typeface="Arial"/>
                <a:cs typeface="Arial"/>
                <a:sym typeface="Arial"/>
              </a:rPr>
              <a:t>; Nome do </a:t>
            </a:r>
            <a:r>
              <a:rPr lang="en-GB" sz="4200" dirty="0">
                <a:solidFill>
                  <a:schemeClr val="dk1"/>
                </a:solidFill>
              </a:rPr>
              <a:t>T</a:t>
            </a:r>
            <a:r>
              <a:rPr lang="en-GB" sz="4200" b="0" i="0" u="none" strike="noStrike" cap="none" dirty="0">
                <a:solidFill>
                  <a:schemeClr val="dk1"/>
                </a:solidFill>
                <a:latin typeface="Arial"/>
                <a:ea typeface="Arial"/>
                <a:cs typeface="Arial"/>
                <a:sym typeface="Arial"/>
              </a:rPr>
              <a:t>erceiro </a:t>
            </a:r>
            <a:r>
              <a:rPr lang="en-GB" sz="4200" dirty="0">
                <a:solidFill>
                  <a:schemeClr val="dk1"/>
                </a:solidFill>
              </a:rPr>
              <a:t>A</a:t>
            </a:r>
            <a:r>
              <a:rPr lang="en-GB" sz="4200" b="0" i="0" u="none" strike="noStrike" cap="none" dirty="0">
                <a:solidFill>
                  <a:schemeClr val="dk1"/>
                </a:solidFill>
                <a:latin typeface="Arial"/>
                <a:ea typeface="Arial"/>
                <a:cs typeface="Arial"/>
                <a:sym typeface="Arial"/>
              </a:rPr>
              <a:t>utor</a:t>
            </a:r>
            <a:r>
              <a:rPr lang="en-GB" sz="4200" baseline="30000" dirty="0">
                <a:solidFill>
                  <a:schemeClr val="dk1"/>
                </a:solidFill>
              </a:rPr>
              <a:t>2</a:t>
            </a:r>
            <a:r>
              <a:rPr lang="en-GB" sz="4200" b="0" i="0" u="none" strike="noStrike" cap="none" dirty="0">
                <a:solidFill>
                  <a:schemeClr val="dk1"/>
                </a:solidFill>
                <a:latin typeface="Arial"/>
                <a:ea typeface="Arial"/>
                <a:cs typeface="Arial"/>
                <a:sym typeface="Arial"/>
              </a:rPr>
              <a:t>; Nome do </a:t>
            </a:r>
            <a:r>
              <a:rPr lang="en-GB" sz="4200" dirty="0">
                <a:solidFill>
                  <a:schemeClr val="dk1"/>
                </a:solidFill>
              </a:rPr>
              <a:t>Q</a:t>
            </a:r>
            <a:r>
              <a:rPr lang="en-GB" sz="4200" b="0" i="0" u="none" strike="noStrike" cap="none" dirty="0">
                <a:solidFill>
                  <a:schemeClr val="dk1"/>
                </a:solidFill>
                <a:latin typeface="Arial"/>
                <a:ea typeface="Arial"/>
                <a:cs typeface="Arial"/>
                <a:sym typeface="Arial"/>
              </a:rPr>
              <a:t>uarto </a:t>
            </a:r>
            <a:r>
              <a:rPr lang="en-GB" sz="4200" dirty="0">
                <a:solidFill>
                  <a:schemeClr val="dk1"/>
                </a:solidFill>
              </a:rPr>
              <a:t>A</a:t>
            </a:r>
            <a:r>
              <a:rPr lang="en-GB" sz="4200" b="0" i="0" u="none" strike="noStrike" cap="none" dirty="0">
                <a:solidFill>
                  <a:schemeClr val="dk1"/>
                </a:solidFill>
                <a:latin typeface="Arial"/>
                <a:ea typeface="Arial"/>
                <a:cs typeface="Arial"/>
                <a:sym typeface="Arial"/>
              </a:rPr>
              <a:t>utor</a:t>
            </a:r>
            <a:r>
              <a:rPr lang="en-GB" sz="4200" baseline="30000" dirty="0">
                <a:solidFill>
                  <a:schemeClr val="dk1"/>
                </a:solidFill>
              </a:rPr>
              <a:t>2</a:t>
            </a:r>
            <a:r>
              <a:rPr lang="en-GB" sz="4200" b="0" i="0" u="none" strike="noStrike" cap="none" dirty="0">
                <a:solidFill>
                  <a:schemeClr val="dk1"/>
                </a:solidFill>
                <a:latin typeface="Arial"/>
                <a:ea typeface="Arial"/>
                <a:cs typeface="Arial"/>
                <a:sym typeface="Arial"/>
              </a:rPr>
              <a:t>; </a:t>
            </a:r>
            <a:r>
              <a:rPr lang="en-GB" sz="4200" dirty="0">
                <a:solidFill>
                  <a:schemeClr val="dk1"/>
                </a:solidFill>
              </a:rPr>
              <a:t>N</a:t>
            </a:r>
            <a:r>
              <a:rPr lang="en-GB" sz="4200" b="0" i="0" u="none" strike="noStrike" cap="none" dirty="0">
                <a:solidFill>
                  <a:schemeClr val="dk1"/>
                </a:solidFill>
                <a:latin typeface="Arial"/>
                <a:ea typeface="Arial"/>
                <a:cs typeface="Arial"/>
                <a:sym typeface="Arial"/>
              </a:rPr>
              <a:t>ome do </a:t>
            </a:r>
            <a:r>
              <a:rPr lang="en-GB" sz="4200" dirty="0">
                <a:solidFill>
                  <a:schemeClr val="dk1"/>
                </a:solidFill>
              </a:rPr>
              <a:t>Q</a:t>
            </a:r>
            <a:r>
              <a:rPr lang="en-GB" sz="4200" b="0" i="0" u="none" strike="noStrike" cap="none" dirty="0">
                <a:solidFill>
                  <a:schemeClr val="dk1"/>
                </a:solidFill>
                <a:latin typeface="Arial"/>
                <a:ea typeface="Arial"/>
                <a:cs typeface="Arial"/>
                <a:sym typeface="Arial"/>
              </a:rPr>
              <a:t>uinto </a:t>
            </a:r>
            <a:r>
              <a:rPr lang="en-GB" sz="4200" dirty="0">
                <a:solidFill>
                  <a:schemeClr val="dk1"/>
                </a:solidFill>
              </a:rPr>
              <a:t>A</a:t>
            </a:r>
            <a:r>
              <a:rPr lang="en-GB" sz="4200" b="0" i="0" u="none" strike="noStrike" cap="none" dirty="0">
                <a:solidFill>
                  <a:schemeClr val="dk1"/>
                </a:solidFill>
                <a:latin typeface="Arial"/>
                <a:ea typeface="Arial"/>
                <a:cs typeface="Arial"/>
                <a:sym typeface="Arial"/>
              </a:rPr>
              <a:t>utor</a:t>
            </a:r>
            <a:r>
              <a:rPr lang="en-GB" sz="4200" baseline="30000" dirty="0">
                <a:solidFill>
                  <a:schemeClr val="dk1"/>
                </a:solidFill>
              </a:rPr>
              <a:t>3</a:t>
            </a:r>
            <a:r>
              <a:rPr lang="en-GB" sz="4200" b="0" i="0" u="none" strike="noStrike" cap="none" dirty="0">
                <a:solidFill>
                  <a:schemeClr val="dk1"/>
                </a:solidFill>
                <a:latin typeface="Arial"/>
                <a:ea typeface="Arial"/>
                <a:cs typeface="Arial"/>
                <a:sym typeface="Arial"/>
              </a:rPr>
              <a:t>.</a:t>
            </a:r>
            <a:endParaRPr dirty="0"/>
          </a:p>
          <a:p>
            <a:pPr marL="0" marR="0" lvl="0" indent="0" algn="ctr" rtl="0">
              <a:spcBef>
                <a:spcPts val="0"/>
              </a:spcBef>
              <a:spcAft>
                <a:spcPts val="0"/>
              </a:spcAft>
              <a:buNone/>
            </a:pPr>
            <a:r>
              <a:rPr lang="en-GB" sz="3600" b="0" i="0" u="none" strike="noStrike" cap="none" dirty="0">
                <a:solidFill>
                  <a:schemeClr val="dk1"/>
                </a:solidFill>
                <a:latin typeface="Arial"/>
                <a:ea typeface="Arial"/>
                <a:cs typeface="Arial"/>
                <a:sym typeface="Arial"/>
              </a:rPr>
              <a:t>¹Instituição dos </a:t>
            </a:r>
            <a:r>
              <a:rPr lang="en-GB" sz="3600" b="0" i="0" u="none" strike="noStrike" cap="none" dirty="0" err="1">
                <a:solidFill>
                  <a:schemeClr val="dk1"/>
                </a:solidFill>
                <a:latin typeface="Arial"/>
                <a:ea typeface="Arial"/>
                <a:cs typeface="Arial"/>
                <a:sym typeface="Arial"/>
              </a:rPr>
              <a:t>autores</a:t>
            </a:r>
            <a:r>
              <a:rPr lang="en-GB" sz="3600" b="0" i="0" u="none" strike="noStrike" cap="none" dirty="0">
                <a:solidFill>
                  <a:schemeClr val="dk1"/>
                </a:solidFill>
                <a:latin typeface="Arial"/>
                <a:ea typeface="Arial"/>
                <a:cs typeface="Arial"/>
                <a:sym typeface="Arial"/>
              </a:rPr>
              <a:t> </a:t>
            </a:r>
            <a:r>
              <a:rPr lang="en-GB" sz="3600" b="0" i="0" u="none" strike="noStrike" cap="none" dirty="0" err="1">
                <a:solidFill>
                  <a:schemeClr val="dk1"/>
                </a:solidFill>
                <a:latin typeface="Arial"/>
                <a:ea typeface="Arial"/>
                <a:cs typeface="Arial"/>
                <a:sym typeface="Arial"/>
              </a:rPr>
              <a:t>identificados</a:t>
            </a:r>
            <a:r>
              <a:rPr lang="en-GB" sz="3600" b="0" i="0" u="none" strike="noStrike" cap="none" dirty="0">
                <a:solidFill>
                  <a:schemeClr val="dk1"/>
                </a:solidFill>
                <a:latin typeface="Arial"/>
                <a:ea typeface="Arial"/>
                <a:cs typeface="Arial"/>
                <a:sym typeface="Arial"/>
              </a:rPr>
              <a:t> com o </a:t>
            </a:r>
            <a:r>
              <a:rPr lang="en-GB" sz="3600" b="0" i="0" u="none" strike="noStrike" cap="none" dirty="0" err="1">
                <a:solidFill>
                  <a:schemeClr val="dk1"/>
                </a:solidFill>
                <a:latin typeface="Arial"/>
                <a:ea typeface="Arial"/>
                <a:cs typeface="Arial"/>
                <a:sym typeface="Arial"/>
              </a:rPr>
              <a:t>número</a:t>
            </a:r>
            <a:r>
              <a:rPr lang="en-GB" sz="3600" b="0" i="0" u="none" strike="noStrike" cap="none" dirty="0">
                <a:solidFill>
                  <a:schemeClr val="dk1"/>
                </a:solidFill>
                <a:latin typeface="Arial"/>
                <a:ea typeface="Arial"/>
                <a:cs typeface="Arial"/>
                <a:sym typeface="Arial"/>
              </a:rPr>
              <a:t> 1. ²Instituição dos </a:t>
            </a:r>
            <a:r>
              <a:rPr lang="en-GB" sz="3600" b="0" i="0" u="none" strike="noStrike" cap="none" dirty="0" err="1">
                <a:solidFill>
                  <a:schemeClr val="dk1"/>
                </a:solidFill>
                <a:latin typeface="Arial"/>
                <a:ea typeface="Arial"/>
                <a:cs typeface="Arial"/>
                <a:sym typeface="Arial"/>
              </a:rPr>
              <a:t>autores</a:t>
            </a:r>
            <a:r>
              <a:rPr lang="en-GB" sz="3600" b="0" i="0" u="none" strike="noStrike" cap="none" dirty="0">
                <a:solidFill>
                  <a:schemeClr val="dk1"/>
                </a:solidFill>
                <a:latin typeface="Arial"/>
                <a:ea typeface="Arial"/>
                <a:cs typeface="Arial"/>
                <a:sym typeface="Arial"/>
              </a:rPr>
              <a:t> </a:t>
            </a:r>
            <a:r>
              <a:rPr lang="en-GB" sz="3600" b="0" i="0" u="none" strike="noStrike" cap="none" dirty="0" err="1">
                <a:solidFill>
                  <a:schemeClr val="dk1"/>
                </a:solidFill>
                <a:latin typeface="Arial"/>
                <a:ea typeface="Arial"/>
                <a:cs typeface="Arial"/>
                <a:sym typeface="Arial"/>
              </a:rPr>
              <a:t>identificados</a:t>
            </a:r>
            <a:r>
              <a:rPr lang="en-GB" sz="3600" b="0" i="0" u="none" strike="noStrike" cap="none" dirty="0">
                <a:solidFill>
                  <a:schemeClr val="dk1"/>
                </a:solidFill>
                <a:latin typeface="Arial"/>
                <a:ea typeface="Arial"/>
                <a:cs typeface="Arial"/>
                <a:sym typeface="Arial"/>
              </a:rPr>
              <a:t> com o </a:t>
            </a:r>
            <a:r>
              <a:rPr lang="en-GB" sz="3600" b="0" i="0" u="none" strike="noStrike" cap="none" dirty="0" err="1">
                <a:solidFill>
                  <a:schemeClr val="dk1"/>
                </a:solidFill>
                <a:latin typeface="Arial"/>
                <a:ea typeface="Arial"/>
                <a:cs typeface="Arial"/>
                <a:sym typeface="Arial"/>
              </a:rPr>
              <a:t>número</a:t>
            </a:r>
            <a:r>
              <a:rPr lang="en-GB" sz="3600" b="0" i="0" u="none" strike="noStrike" cap="none" dirty="0">
                <a:solidFill>
                  <a:schemeClr val="dk1"/>
                </a:solidFill>
                <a:latin typeface="Arial"/>
                <a:ea typeface="Arial"/>
                <a:cs typeface="Arial"/>
                <a:sym typeface="Arial"/>
              </a:rPr>
              <a:t> 2. ³Instituição dos </a:t>
            </a:r>
            <a:r>
              <a:rPr lang="en-GB" sz="3600" b="0" i="0" u="none" strike="noStrike" cap="none" dirty="0" err="1">
                <a:solidFill>
                  <a:schemeClr val="dk1"/>
                </a:solidFill>
                <a:latin typeface="Arial"/>
                <a:ea typeface="Arial"/>
                <a:cs typeface="Arial"/>
                <a:sym typeface="Arial"/>
              </a:rPr>
              <a:t>autores</a:t>
            </a:r>
            <a:r>
              <a:rPr lang="en-GB" sz="3600" b="0" i="0" u="none" strike="noStrike" cap="none" dirty="0">
                <a:solidFill>
                  <a:schemeClr val="dk1"/>
                </a:solidFill>
                <a:latin typeface="Arial"/>
                <a:ea typeface="Arial"/>
                <a:cs typeface="Arial"/>
                <a:sym typeface="Arial"/>
              </a:rPr>
              <a:t> </a:t>
            </a:r>
            <a:r>
              <a:rPr lang="en-GB" sz="3600" b="0" i="0" u="none" strike="noStrike" cap="none" dirty="0" err="1">
                <a:solidFill>
                  <a:schemeClr val="dk1"/>
                </a:solidFill>
                <a:latin typeface="Arial"/>
                <a:ea typeface="Arial"/>
                <a:cs typeface="Arial"/>
                <a:sym typeface="Arial"/>
              </a:rPr>
              <a:t>identificados</a:t>
            </a:r>
            <a:r>
              <a:rPr lang="en-GB" sz="3600" b="0" i="0" u="none" strike="noStrike" cap="none" dirty="0">
                <a:solidFill>
                  <a:schemeClr val="dk1"/>
                </a:solidFill>
                <a:latin typeface="Arial"/>
                <a:ea typeface="Arial"/>
                <a:cs typeface="Arial"/>
                <a:sym typeface="Arial"/>
              </a:rPr>
              <a:t> com o </a:t>
            </a:r>
            <a:r>
              <a:rPr lang="en-GB" sz="3600" b="0" i="0" u="none" strike="noStrike" cap="none" dirty="0" err="1">
                <a:solidFill>
                  <a:schemeClr val="dk1"/>
                </a:solidFill>
                <a:latin typeface="Arial"/>
                <a:ea typeface="Arial"/>
                <a:cs typeface="Arial"/>
                <a:sym typeface="Arial"/>
              </a:rPr>
              <a:t>número</a:t>
            </a:r>
            <a:r>
              <a:rPr lang="en-GB" sz="3600" b="0" i="0" u="none" strike="noStrike" cap="none" dirty="0">
                <a:solidFill>
                  <a:schemeClr val="dk1"/>
                </a:solidFill>
                <a:latin typeface="Arial"/>
                <a:ea typeface="Arial"/>
                <a:cs typeface="Arial"/>
                <a:sym typeface="Arial"/>
              </a:rPr>
              <a:t> 3. *E-mail: </a:t>
            </a:r>
            <a:r>
              <a:rPr lang="en-GB" sz="3600" b="0" i="0" u="none" strike="noStrike" cap="none" dirty="0" err="1">
                <a:solidFill>
                  <a:schemeClr val="dk1"/>
                </a:solidFill>
                <a:latin typeface="Arial"/>
                <a:ea typeface="Arial"/>
                <a:cs typeface="Arial"/>
                <a:sym typeface="Arial"/>
              </a:rPr>
              <a:t>inserir</a:t>
            </a:r>
            <a:r>
              <a:rPr lang="en-GB" sz="3600" b="0" i="0" u="none" strike="noStrike" cap="none" dirty="0">
                <a:solidFill>
                  <a:schemeClr val="dk1"/>
                </a:solidFill>
                <a:latin typeface="Arial"/>
                <a:ea typeface="Arial"/>
                <a:cs typeface="Arial"/>
                <a:sym typeface="Arial"/>
              </a:rPr>
              <a:t> e-mail do </a:t>
            </a:r>
            <a:r>
              <a:rPr lang="en-GB" sz="3600" b="0" i="0" u="none" strike="noStrike" cap="none" dirty="0" err="1">
                <a:solidFill>
                  <a:schemeClr val="dk1"/>
                </a:solidFill>
                <a:latin typeface="Arial"/>
                <a:ea typeface="Arial"/>
                <a:cs typeface="Arial"/>
                <a:sym typeface="Arial"/>
              </a:rPr>
              <a:t>autor</a:t>
            </a:r>
            <a:r>
              <a:rPr lang="en-GB" sz="3600" b="0" i="0" u="none" strike="noStrike" cap="none" dirty="0">
                <a:solidFill>
                  <a:schemeClr val="dk1"/>
                </a:solidFill>
                <a:latin typeface="Arial"/>
                <a:ea typeface="Arial"/>
                <a:cs typeface="Arial"/>
                <a:sym typeface="Arial"/>
              </a:rPr>
              <a:t> </a:t>
            </a:r>
            <a:r>
              <a:rPr lang="en-GB" sz="3600" b="0" i="0" u="none" strike="noStrike" cap="none" dirty="0" err="1">
                <a:solidFill>
                  <a:schemeClr val="dk1"/>
                </a:solidFill>
                <a:latin typeface="Arial"/>
                <a:ea typeface="Arial"/>
                <a:cs typeface="Arial"/>
                <a:sym typeface="Arial"/>
              </a:rPr>
              <a:t>correspondente</a:t>
            </a:r>
            <a:r>
              <a:rPr lang="en-GB" sz="3600" b="0" i="0" u="none" strike="noStrike" cap="none" dirty="0">
                <a:solidFill>
                  <a:schemeClr val="dk1"/>
                </a:solidFill>
                <a:latin typeface="Arial"/>
                <a:ea typeface="Arial"/>
                <a:cs typeface="Arial"/>
                <a:sym typeface="Arial"/>
              </a:rPr>
              <a:t>.</a:t>
            </a:r>
            <a:endParaRPr dirty="0"/>
          </a:p>
        </p:txBody>
      </p:sp>
      <p:sp>
        <p:nvSpPr>
          <p:cNvPr id="99" name="Google Shape;99;p1"/>
          <p:cNvSpPr/>
          <p:nvPr/>
        </p:nvSpPr>
        <p:spPr>
          <a:xfrm>
            <a:off x="261257" y="14683647"/>
            <a:ext cx="15508969" cy="8402260"/>
          </a:xfrm>
          <a:prstGeom prst="rect">
            <a:avLst/>
          </a:prstGeom>
          <a:noFill/>
          <a:ln>
            <a:noFill/>
          </a:ln>
        </p:spPr>
        <p:txBody>
          <a:bodyPr spcFirstLastPara="1" wrap="square" lIns="91425" tIns="45700" rIns="91425" bIns="45700" anchor="t" anchorCtr="0">
            <a:spAutoFit/>
          </a:bodyPr>
          <a:lstStyle/>
          <a:p>
            <a:pPr marL="0" marR="0" lvl="0" indent="0" algn="just" rtl="0">
              <a:spcBef>
                <a:spcPts val="1800"/>
              </a:spcBef>
              <a:spcAft>
                <a:spcPts val="0"/>
              </a:spcAft>
              <a:buNone/>
            </a:pPr>
            <a:r>
              <a:rPr lang="en-GB" sz="4000" b="0" i="0" u="none" strike="noStrike" cap="none" dirty="0">
                <a:solidFill>
                  <a:schemeClr val="dk1"/>
                </a:solidFill>
                <a:latin typeface="Arial"/>
                <a:ea typeface="Arial"/>
                <a:cs typeface="Arial"/>
                <a:sym typeface="Arial"/>
              </a:rPr>
              <a:t>	O </a:t>
            </a:r>
            <a:r>
              <a:rPr lang="en-GB" sz="4000" b="0" i="0" u="none" strike="noStrike" cap="none" dirty="0" err="1">
                <a:solidFill>
                  <a:schemeClr val="dk1"/>
                </a:solidFill>
                <a:latin typeface="Arial"/>
                <a:ea typeface="Arial"/>
                <a:cs typeface="Arial"/>
                <a:sym typeface="Arial"/>
              </a:rPr>
              <a:t>tamanho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padrão</a:t>
            </a:r>
            <a:r>
              <a:rPr lang="en-GB" sz="4000" b="0" i="0" u="none" strike="noStrike" cap="none" dirty="0">
                <a:solidFill>
                  <a:schemeClr val="dk1"/>
                </a:solidFill>
                <a:latin typeface="Arial"/>
                <a:ea typeface="Arial"/>
                <a:cs typeface="Arial"/>
                <a:sym typeface="Arial"/>
              </a:rPr>
              <a:t> do P</a:t>
            </a:r>
            <a:r>
              <a:rPr lang="pt-BR" sz="4000" b="0" i="0" u="none" strike="noStrike" cap="none" dirty="0">
                <a:solidFill>
                  <a:schemeClr val="dk1"/>
                </a:solidFill>
                <a:latin typeface="Arial"/>
                <a:ea typeface="Arial"/>
                <a:cs typeface="Arial"/>
                <a:sym typeface="Arial"/>
              </a:rPr>
              <a:t>ô</a:t>
            </a:r>
            <a:r>
              <a:rPr lang="en-GB" sz="4000" b="0" i="0" u="none" strike="noStrike" cap="none" dirty="0" err="1">
                <a:solidFill>
                  <a:schemeClr val="dk1"/>
                </a:solidFill>
                <a:latin typeface="Arial"/>
                <a:ea typeface="Arial"/>
                <a:cs typeface="Arial"/>
                <a:sym typeface="Arial"/>
              </a:rPr>
              <a:t>ster</a:t>
            </a:r>
            <a:r>
              <a:rPr lang="en-GB" sz="4000" b="0" i="0" u="none" strike="noStrike" cap="none" dirty="0">
                <a:solidFill>
                  <a:schemeClr val="dk1"/>
                </a:solidFill>
                <a:latin typeface="Arial"/>
                <a:ea typeface="Arial"/>
                <a:cs typeface="Arial"/>
                <a:sym typeface="Arial"/>
              </a:rPr>
              <a:t> é o “A0” (90 x 120 cm), </a:t>
            </a:r>
            <a:r>
              <a:rPr lang="en-GB" sz="4000" b="0" i="0" u="none" strike="noStrike" cap="none" dirty="0" err="1">
                <a:solidFill>
                  <a:schemeClr val="dk1"/>
                </a:solidFill>
                <a:latin typeface="Arial"/>
                <a:ea typeface="Arial"/>
                <a:cs typeface="Arial"/>
                <a:sym typeface="Arial"/>
              </a:rPr>
              <a:t>disponível</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nas</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papelarias</a:t>
            </a:r>
            <a:r>
              <a:rPr lang="en-GB" sz="4000" b="0" i="0" u="none" strike="noStrike" cap="none" dirty="0">
                <a:solidFill>
                  <a:schemeClr val="dk1"/>
                </a:solidFill>
                <a:latin typeface="Arial"/>
                <a:ea typeface="Arial"/>
                <a:cs typeface="Arial"/>
                <a:sym typeface="Arial"/>
              </a:rPr>
              <a:t> e </a:t>
            </a:r>
            <a:r>
              <a:rPr lang="en-GB" sz="4000" b="0" i="0" u="none" strike="noStrike" cap="none" dirty="0" err="1">
                <a:solidFill>
                  <a:schemeClr val="dk1"/>
                </a:solidFill>
                <a:latin typeface="Arial"/>
                <a:ea typeface="Arial"/>
                <a:cs typeface="Arial"/>
                <a:sym typeface="Arial"/>
              </a:rPr>
              <a:t>compatível</a:t>
            </a:r>
            <a:r>
              <a:rPr lang="en-GB" sz="4000" b="0" i="0" u="none" strike="noStrike" cap="none" dirty="0">
                <a:solidFill>
                  <a:schemeClr val="dk1"/>
                </a:solidFill>
                <a:latin typeface="Arial"/>
                <a:ea typeface="Arial"/>
                <a:cs typeface="Arial"/>
                <a:sym typeface="Arial"/>
              </a:rPr>
              <a:t> com as </a:t>
            </a:r>
            <a:r>
              <a:rPr lang="en-GB" sz="4000" b="0" i="0" u="none" strike="noStrike" cap="none" dirty="0" err="1">
                <a:solidFill>
                  <a:schemeClr val="dk1"/>
                </a:solidFill>
                <a:latin typeface="Arial"/>
                <a:ea typeface="Arial"/>
                <a:cs typeface="Arial"/>
                <a:sym typeface="Arial"/>
              </a:rPr>
              <a:t>impressoras</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especializadas</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ploter</a:t>
            </a:r>
            <a:r>
              <a:rPr lang="en-GB" sz="4000" b="0" i="0" u="none" strike="noStrike" cap="none" dirty="0">
                <a:solidFill>
                  <a:schemeClr val="dk1"/>
                </a:solidFill>
                <a:latin typeface="Arial"/>
                <a:ea typeface="Arial"/>
                <a:cs typeface="Arial"/>
                <a:sym typeface="Arial"/>
              </a:rPr>
              <a:t>). </a:t>
            </a:r>
          </a:p>
          <a:p>
            <a:pPr marL="0" marR="0" lvl="0" indent="0" algn="just" rtl="0">
              <a:spcBef>
                <a:spcPts val="1800"/>
              </a:spcBef>
              <a:spcAft>
                <a:spcPts val="0"/>
              </a:spcAft>
              <a:buNone/>
            </a:pPr>
            <a:r>
              <a:rPr lang="en-GB" sz="4000" dirty="0">
                <a:solidFill>
                  <a:schemeClr val="dk1"/>
                </a:solidFill>
              </a:rPr>
              <a:t>	</a:t>
            </a:r>
            <a:r>
              <a:rPr lang="en-GB" sz="4000" b="0" i="0" u="none" strike="noStrike" cap="none" dirty="0">
                <a:solidFill>
                  <a:schemeClr val="dk1"/>
                </a:solidFill>
                <a:latin typeface="Arial"/>
                <a:ea typeface="Arial"/>
                <a:cs typeface="Arial"/>
                <a:sym typeface="Arial"/>
              </a:rPr>
              <a:t>O </a:t>
            </a:r>
            <a:r>
              <a:rPr lang="en-GB" sz="4000" b="0" i="0" u="none" strike="noStrike" cap="none" dirty="0" err="1">
                <a:solidFill>
                  <a:schemeClr val="dk1"/>
                </a:solidFill>
                <a:latin typeface="Arial"/>
                <a:ea typeface="Arial"/>
                <a:cs typeface="Arial"/>
                <a:sym typeface="Arial"/>
              </a:rPr>
              <a:t>modelo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escolhido</a:t>
            </a:r>
            <a:r>
              <a:rPr lang="en-GB" sz="4000" b="0" i="0" u="none" strike="noStrike" cap="none" dirty="0">
                <a:solidFill>
                  <a:schemeClr val="dk1"/>
                </a:solidFill>
                <a:latin typeface="Arial"/>
                <a:ea typeface="Arial"/>
                <a:cs typeface="Arial"/>
                <a:sym typeface="Arial"/>
              </a:rPr>
              <a:t> para </a:t>
            </a:r>
            <a:r>
              <a:rPr lang="en-GB" sz="4000" b="0" i="0" u="none" strike="noStrike" cap="none" dirty="0" err="1">
                <a:solidFill>
                  <a:schemeClr val="dk1"/>
                </a:solidFill>
                <a:latin typeface="Arial"/>
                <a:ea typeface="Arial"/>
                <a:cs typeface="Arial"/>
                <a:sym typeface="Arial"/>
              </a:rPr>
              <a:t>impressão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deverá</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apresentar</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cordão</a:t>
            </a:r>
            <a:r>
              <a:rPr lang="en-GB" sz="4000" b="0" i="0" u="none" strike="noStrike" cap="none" dirty="0">
                <a:solidFill>
                  <a:schemeClr val="dk1"/>
                </a:solidFill>
                <a:latin typeface="Arial"/>
                <a:ea typeface="Arial"/>
                <a:cs typeface="Arial"/>
                <a:sym typeface="Arial"/>
              </a:rPr>
              <a:t> para </a:t>
            </a:r>
            <a:r>
              <a:rPr lang="en-GB" sz="4000" b="0" i="0" u="none" strike="noStrike" cap="none" dirty="0" err="1">
                <a:solidFill>
                  <a:schemeClr val="dk1"/>
                </a:solidFill>
                <a:latin typeface="Arial"/>
                <a:ea typeface="Arial"/>
                <a:cs typeface="Arial"/>
                <a:sym typeface="Arial"/>
              </a:rPr>
              <a:t>fixação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cada</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participante</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será</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responsável</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por</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fixar</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seu</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próprio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Pôster</a:t>
            </a:r>
            <a:r>
              <a:rPr lang="en-GB" sz="4000" b="0" i="0" u="none" strike="noStrike" cap="none" dirty="0">
                <a:solidFill>
                  <a:schemeClr val="dk1"/>
                </a:solidFill>
                <a:latin typeface="Arial"/>
                <a:ea typeface="Arial"/>
                <a:cs typeface="Arial"/>
                <a:sym typeface="Arial"/>
              </a:rPr>
              <a:t> no </a:t>
            </a:r>
            <a:r>
              <a:rPr lang="en-GB" sz="4000" b="0" i="0" u="none" strike="noStrike" cap="none" dirty="0" err="1">
                <a:solidFill>
                  <a:schemeClr val="dk1"/>
                </a:solidFill>
                <a:latin typeface="Arial"/>
                <a:ea typeface="Arial"/>
                <a:cs typeface="Arial"/>
                <a:sym typeface="Arial"/>
              </a:rPr>
              <a:t>dia</a:t>
            </a:r>
            <a:r>
              <a:rPr lang="en-GB" sz="4000" dirty="0">
                <a:solidFill>
                  <a:schemeClr val="dk1"/>
                </a:solidFill>
              </a:rPr>
              <a:t>,</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horário</a:t>
            </a:r>
            <a:r>
              <a:rPr lang="en-GB" sz="4000" b="0" i="0" u="none" strike="noStrike" cap="none" dirty="0">
                <a:solidFill>
                  <a:schemeClr val="dk1"/>
                </a:solidFill>
                <a:latin typeface="Arial"/>
                <a:ea typeface="Arial"/>
                <a:cs typeface="Arial"/>
                <a:sym typeface="Arial"/>
              </a:rPr>
              <a:t> e local </a:t>
            </a:r>
            <a:r>
              <a:rPr lang="en-GB" sz="4000" b="0" i="0" u="none" strike="noStrike" cap="none" dirty="0" err="1">
                <a:solidFill>
                  <a:schemeClr val="dk1"/>
                </a:solidFill>
                <a:latin typeface="Arial"/>
                <a:ea typeface="Arial"/>
                <a:cs typeface="Arial"/>
                <a:sym typeface="Arial"/>
              </a:rPr>
              <a:t>determinado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Até</a:t>
            </a:r>
            <a:r>
              <a:rPr lang="en-GB" sz="4000" b="0" i="0" u="none" strike="noStrike" cap="none" dirty="0">
                <a:solidFill>
                  <a:schemeClr val="dk1"/>
                </a:solidFill>
                <a:latin typeface="Arial"/>
                <a:ea typeface="Arial"/>
                <a:cs typeface="Arial"/>
                <a:sym typeface="Arial"/>
              </a:rPr>
              <a:t> o </a:t>
            </a:r>
            <a:r>
              <a:rPr lang="en-GB" sz="4000" b="0" i="0" u="none" strike="noStrike" cap="none" dirty="0" err="1">
                <a:solidFill>
                  <a:schemeClr val="dk1"/>
                </a:solidFill>
                <a:latin typeface="Arial"/>
                <a:ea typeface="Arial"/>
                <a:cs typeface="Arial"/>
                <a:sym typeface="Arial"/>
              </a:rPr>
              <a:t>dia</a:t>
            </a:r>
            <a:r>
              <a:rPr lang="en-GB" sz="4000" b="0" i="0" u="none" strike="noStrike" cap="none" dirty="0">
                <a:solidFill>
                  <a:schemeClr val="dk1"/>
                </a:solidFill>
                <a:latin typeface="Arial"/>
                <a:ea typeface="Arial"/>
                <a:cs typeface="Arial"/>
                <a:sym typeface="Arial"/>
              </a:rPr>
              <a:t> </a:t>
            </a:r>
            <a:r>
              <a:rPr lang="en-GB" sz="4000" b="1" dirty="0">
                <a:solidFill>
                  <a:srgbClr val="FF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24</a:t>
            </a:r>
            <a:r>
              <a:rPr lang="en-GB" sz="4000" b="1" i="0" u="none" strike="noStrike" cap="none" dirty="0">
                <a:solidFill>
                  <a:srgbClr val="FF0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/09</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será</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divulgada</a:t>
            </a:r>
            <a:r>
              <a:rPr lang="en-GB" sz="4000" b="0" i="0" u="none" strike="noStrike" cap="none" dirty="0">
                <a:solidFill>
                  <a:schemeClr val="dk1"/>
                </a:solidFill>
                <a:latin typeface="Arial"/>
                <a:ea typeface="Arial"/>
                <a:cs typeface="Arial"/>
                <a:sym typeface="Arial"/>
              </a:rPr>
              <a:t> a data para </a:t>
            </a:r>
            <a:r>
              <a:rPr lang="en-GB" sz="4000" b="0" i="0" u="none" strike="noStrike" cap="none" dirty="0" err="1">
                <a:solidFill>
                  <a:schemeClr val="dk1"/>
                </a:solidFill>
                <a:latin typeface="Arial"/>
                <a:ea typeface="Arial"/>
                <a:cs typeface="Arial"/>
                <a:sym typeface="Arial"/>
              </a:rPr>
              <a:t>apresentação</a:t>
            </a:r>
            <a:r>
              <a:rPr lang="en-GB" sz="4000" b="0" i="0" u="none" strike="noStrike" cap="none" dirty="0">
                <a:solidFill>
                  <a:schemeClr val="dk1"/>
                </a:solidFill>
                <a:latin typeface="Arial"/>
                <a:ea typeface="Arial"/>
                <a:cs typeface="Arial"/>
                <a:sym typeface="Arial"/>
              </a:rPr>
              <a:t> de </a:t>
            </a:r>
            <a:r>
              <a:rPr lang="en-GB" sz="4000" b="0" i="0" u="none" strike="noStrike" cap="none" dirty="0" err="1">
                <a:solidFill>
                  <a:schemeClr val="dk1"/>
                </a:solidFill>
                <a:latin typeface="Arial"/>
                <a:ea typeface="Arial"/>
                <a:cs typeface="Arial"/>
                <a:sym typeface="Arial"/>
              </a:rPr>
              <a:t>cada</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Pôster</a:t>
            </a:r>
            <a:r>
              <a:rPr lang="en-GB" sz="4000" b="0" i="0" u="none" strike="noStrike" cap="none" dirty="0">
                <a:solidFill>
                  <a:schemeClr val="dk1"/>
                </a:solidFill>
                <a:latin typeface="Arial"/>
                <a:ea typeface="Arial"/>
                <a:cs typeface="Arial"/>
                <a:sym typeface="Arial"/>
              </a:rPr>
              <a:t>.</a:t>
            </a:r>
          </a:p>
          <a:p>
            <a:pPr marL="0" marR="0" lvl="0" indent="0" algn="just" rtl="0">
              <a:spcBef>
                <a:spcPts val="1800"/>
              </a:spcBef>
              <a:spcAft>
                <a:spcPts val="0"/>
              </a:spcAft>
              <a:buNone/>
            </a:pPr>
            <a:r>
              <a:rPr lang="en-GB" sz="4000" dirty="0">
                <a:solidFill>
                  <a:schemeClr val="dk1"/>
                </a:solidFill>
              </a:rPr>
              <a:t>	</a:t>
            </a:r>
            <a:r>
              <a:rPr lang="en-GB" sz="4000" b="0" i="0" u="none" strike="noStrike" cap="none" dirty="0">
                <a:solidFill>
                  <a:schemeClr val="dk1"/>
                </a:solidFill>
                <a:latin typeface="Arial"/>
                <a:ea typeface="Arial"/>
                <a:cs typeface="Arial"/>
                <a:sym typeface="Arial"/>
              </a:rPr>
              <a:t>Na </a:t>
            </a:r>
            <a:r>
              <a:rPr lang="en-GB" sz="4000" b="0" i="0" u="none" strike="noStrike" cap="none" dirty="0" err="1">
                <a:solidFill>
                  <a:schemeClr val="dk1"/>
                </a:solidFill>
                <a:latin typeface="Arial"/>
                <a:ea typeface="Arial"/>
                <a:cs typeface="Arial"/>
                <a:sym typeface="Arial"/>
              </a:rPr>
              <a:t>introdução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deve</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constar</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uma</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síntese</a:t>
            </a:r>
            <a:r>
              <a:rPr lang="en-GB" sz="4000" b="0" i="0" u="none" strike="noStrike" cap="none" dirty="0">
                <a:solidFill>
                  <a:schemeClr val="dk1"/>
                </a:solidFill>
                <a:latin typeface="Arial"/>
                <a:ea typeface="Arial"/>
                <a:cs typeface="Arial"/>
                <a:sym typeface="Arial"/>
              </a:rPr>
              <a:t> da </a:t>
            </a:r>
            <a:r>
              <a:rPr lang="en-GB" sz="4000" b="0" i="0" u="none" strike="noStrike" cap="none" dirty="0" err="1">
                <a:solidFill>
                  <a:schemeClr val="dk1"/>
                </a:solidFill>
                <a:latin typeface="Arial"/>
                <a:ea typeface="Arial"/>
                <a:cs typeface="Arial"/>
                <a:sym typeface="Arial"/>
              </a:rPr>
              <a:t>revisão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bibliográfica</a:t>
            </a:r>
            <a:r>
              <a:rPr lang="en-GB" sz="4000" b="0" i="0" u="none" strike="noStrike" cap="none" dirty="0">
                <a:solidFill>
                  <a:schemeClr val="dk1"/>
                </a:solidFill>
                <a:latin typeface="Arial"/>
                <a:ea typeface="Arial"/>
                <a:cs typeface="Arial"/>
                <a:sym typeface="Arial"/>
              </a:rPr>
              <a:t>, da </a:t>
            </a:r>
            <a:r>
              <a:rPr lang="en-GB" sz="4000" b="0" i="0" u="none" strike="noStrike" cap="none" dirty="0" err="1">
                <a:solidFill>
                  <a:schemeClr val="dk1"/>
                </a:solidFill>
                <a:latin typeface="Arial"/>
                <a:ea typeface="Arial"/>
                <a:cs typeface="Arial"/>
                <a:sym typeface="Arial"/>
              </a:rPr>
              <a:t>justificativa</a:t>
            </a:r>
            <a:r>
              <a:rPr lang="en-GB" sz="4000" b="0" i="0" u="none" strike="noStrike" cap="none" dirty="0">
                <a:solidFill>
                  <a:schemeClr val="dk1"/>
                </a:solidFill>
                <a:latin typeface="Arial"/>
                <a:ea typeface="Arial"/>
                <a:cs typeface="Arial"/>
                <a:sym typeface="Arial"/>
              </a:rPr>
              <a:t> e </a:t>
            </a:r>
            <a:r>
              <a:rPr lang="en-GB" sz="4000" b="0" i="0" u="none" strike="noStrike" cap="none" dirty="0" err="1">
                <a:solidFill>
                  <a:schemeClr val="dk1"/>
                </a:solidFill>
                <a:latin typeface="Arial"/>
                <a:ea typeface="Arial"/>
                <a:cs typeface="Arial"/>
                <a:sym typeface="Arial"/>
              </a:rPr>
              <a:t>importância</a:t>
            </a:r>
            <a:r>
              <a:rPr lang="en-GB" sz="4000" b="0" i="0" u="none" strike="noStrike" cap="none" dirty="0">
                <a:solidFill>
                  <a:schemeClr val="dk1"/>
                </a:solidFill>
                <a:latin typeface="Arial"/>
                <a:ea typeface="Arial"/>
                <a:cs typeface="Arial"/>
                <a:sym typeface="Arial"/>
              </a:rPr>
              <a:t> do </a:t>
            </a:r>
            <a:r>
              <a:rPr lang="en-GB" sz="4000" b="0" i="0" u="none" strike="noStrike" cap="none" dirty="0" err="1">
                <a:solidFill>
                  <a:schemeClr val="dk1"/>
                </a:solidFill>
                <a:latin typeface="Arial"/>
                <a:ea typeface="Arial"/>
                <a:cs typeface="Arial"/>
                <a:sym typeface="Arial"/>
              </a:rPr>
              <a:t>trabalho</a:t>
            </a:r>
            <a:r>
              <a:rPr lang="en-GB" sz="4000" b="0" i="0" u="none" strike="noStrike" cap="none" dirty="0">
                <a:solidFill>
                  <a:schemeClr val="dk1"/>
                </a:solidFill>
                <a:latin typeface="Arial"/>
                <a:ea typeface="Arial"/>
                <a:cs typeface="Arial"/>
                <a:sym typeface="Arial"/>
              </a:rPr>
              <a:t> e dos </a:t>
            </a:r>
            <a:r>
              <a:rPr lang="en-GB" sz="4000" b="0" i="0" u="none" strike="noStrike" cap="none" dirty="0" err="1">
                <a:solidFill>
                  <a:schemeClr val="dk1"/>
                </a:solidFill>
                <a:latin typeface="Arial"/>
                <a:ea typeface="Arial"/>
                <a:cs typeface="Arial"/>
                <a:sym typeface="Arial"/>
              </a:rPr>
              <a:t>objetivos</a:t>
            </a:r>
            <a:r>
              <a:rPr lang="en-GB" sz="4000" b="0" i="0" u="none" strike="noStrike" cap="none" dirty="0">
                <a:solidFill>
                  <a:schemeClr val="dk1"/>
                </a:solidFill>
                <a:latin typeface="Arial"/>
                <a:ea typeface="Arial"/>
                <a:cs typeface="Arial"/>
                <a:sym typeface="Arial"/>
              </a:rPr>
              <a:t>. De </a:t>
            </a:r>
            <a:r>
              <a:rPr lang="en-GB" sz="4000" b="0" i="0" u="none" strike="noStrike" cap="none" dirty="0" err="1">
                <a:solidFill>
                  <a:schemeClr val="dk1"/>
                </a:solidFill>
                <a:latin typeface="Arial"/>
                <a:ea typeface="Arial"/>
                <a:cs typeface="Arial"/>
                <a:sym typeface="Arial"/>
              </a:rPr>
              <a:t>preferência</a:t>
            </a:r>
            <a:r>
              <a:rPr lang="en-GB" sz="4000" b="0" i="0" u="none" strike="noStrike" cap="none" dirty="0">
                <a:solidFill>
                  <a:schemeClr val="dk1"/>
                </a:solidFill>
                <a:latin typeface="Arial"/>
                <a:ea typeface="Arial"/>
                <a:cs typeface="Arial"/>
                <a:sym typeface="Arial"/>
              </a:rPr>
              <a:t>, um </a:t>
            </a:r>
            <a:r>
              <a:rPr lang="en-GB" sz="4000" b="0" i="0" u="none" strike="noStrike" cap="none" dirty="0" err="1">
                <a:solidFill>
                  <a:schemeClr val="dk1"/>
                </a:solidFill>
                <a:latin typeface="Arial"/>
                <a:ea typeface="Arial"/>
                <a:cs typeface="Arial"/>
                <a:sym typeface="Arial"/>
              </a:rPr>
              <a:t>parágrafo</a:t>
            </a:r>
            <a:r>
              <a:rPr lang="en-GB" sz="4000" b="0" i="0" u="none" strike="noStrike" cap="none" dirty="0">
                <a:solidFill>
                  <a:schemeClr val="dk1"/>
                </a:solidFill>
                <a:latin typeface="Arial"/>
                <a:ea typeface="Arial"/>
                <a:cs typeface="Arial"/>
                <a:sym typeface="Arial"/>
              </a:rPr>
              <a:t> para </a:t>
            </a:r>
            <a:r>
              <a:rPr lang="en-GB" sz="4000" b="0" i="0" u="none" strike="noStrike" cap="none" dirty="0" err="1">
                <a:solidFill>
                  <a:schemeClr val="dk1"/>
                </a:solidFill>
                <a:latin typeface="Arial"/>
                <a:ea typeface="Arial"/>
                <a:cs typeface="Arial"/>
                <a:sym typeface="Arial"/>
              </a:rPr>
              <a:t>cada</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informação</a:t>
            </a:r>
            <a:r>
              <a:rPr lang="en-GB" sz="4000" b="0" i="0" u="none" strike="noStrike" cap="none" dirty="0">
                <a:solidFill>
                  <a:schemeClr val="dk1"/>
                </a:solidFill>
                <a:latin typeface="Arial"/>
                <a:ea typeface="Arial"/>
                <a:cs typeface="Arial"/>
                <a:sym typeface="Arial"/>
              </a:rPr>
              <a:t>.</a:t>
            </a:r>
            <a:endParaRPr dirty="0"/>
          </a:p>
          <a:p>
            <a:pPr marL="0" marR="0" lvl="0" indent="0" algn="just" rtl="0">
              <a:spcBef>
                <a:spcPts val="1800"/>
              </a:spcBef>
              <a:spcAft>
                <a:spcPts val="0"/>
              </a:spcAft>
              <a:buNone/>
            </a:pP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Texto</a:t>
            </a:r>
            <a:r>
              <a:rPr lang="en-GB" sz="4000" b="0" i="0" u="none" strike="noStrike" cap="none" dirty="0">
                <a:solidFill>
                  <a:schemeClr val="dk1"/>
                </a:solidFill>
                <a:latin typeface="Arial"/>
                <a:ea typeface="Arial"/>
                <a:cs typeface="Arial"/>
                <a:sym typeface="Arial"/>
              </a:rPr>
              <a:t> com </a:t>
            </a:r>
            <a:r>
              <a:rPr lang="en-GB" sz="4000" b="0" i="0" u="none" strike="noStrike" cap="none" dirty="0" err="1">
                <a:solidFill>
                  <a:schemeClr val="dk1"/>
                </a:solidFill>
                <a:latin typeface="Arial"/>
                <a:ea typeface="Arial"/>
                <a:cs typeface="Arial"/>
                <a:sym typeface="Arial"/>
              </a:rPr>
              <a:t>alinhamento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justificado</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fonte</a:t>
            </a:r>
            <a:r>
              <a:rPr lang="en-GB" sz="4000" b="0" i="0" u="none" strike="noStrike" cap="none" dirty="0">
                <a:solidFill>
                  <a:schemeClr val="dk1"/>
                </a:solidFill>
                <a:latin typeface="Arial"/>
                <a:ea typeface="Arial"/>
                <a:cs typeface="Arial"/>
                <a:sym typeface="Arial"/>
              </a:rPr>
              <a:t> Arial, </a:t>
            </a:r>
            <a:r>
              <a:rPr lang="en-GB" sz="4000" b="0" i="0" u="none" strike="noStrike" cap="none" dirty="0" err="1">
                <a:solidFill>
                  <a:schemeClr val="dk1"/>
                </a:solidFill>
                <a:latin typeface="Arial"/>
                <a:ea typeface="Arial"/>
                <a:cs typeface="Arial"/>
                <a:sym typeface="Arial"/>
              </a:rPr>
              <a:t>tamanho</a:t>
            </a:r>
            <a:r>
              <a:rPr lang="en-GB" sz="4000" b="0" i="0" u="none" strike="noStrike" cap="none" dirty="0">
                <a:solidFill>
                  <a:schemeClr val="dk1"/>
                </a:solidFill>
                <a:latin typeface="Arial"/>
                <a:ea typeface="Arial"/>
                <a:cs typeface="Arial"/>
                <a:sym typeface="Arial"/>
              </a:rPr>
              <a:t> entre 32 a 40, com </a:t>
            </a:r>
            <a:r>
              <a:rPr lang="en-GB" sz="4000" b="0" i="0" u="none" strike="noStrike" cap="none" dirty="0" err="1">
                <a:solidFill>
                  <a:schemeClr val="dk1"/>
                </a:solidFill>
                <a:latin typeface="Arial"/>
                <a:ea typeface="Arial"/>
                <a:cs typeface="Arial"/>
                <a:sym typeface="Arial"/>
              </a:rPr>
              <a:t>ou</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sem</a:t>
            </a:r>
            <a:r>
              <a:rPr lang="en-GB" sz="4000" b="0" i="0" u="none" strike="noStrike" cap="none" dirty="0">
                <a:solidFill>
                  <a:schemeClr val="dk1"/>
                </a:solidFill>
                <a:latin typeface="Arial"/>
                <a:ea typeface="Arial"/>
                <a:cs typeface="Arial"/>
                <a:sym typeface="Arial"/>
              </a:rPr>
              <a:t> </a:t>
            </a:r>
            <a:r>
              <a:rPr lang="en-GB" sz="4000" b="0" i="0" u="none" strike="noStrike" cap="none" dirty="0" err="1">
                <a:solidFill>
                  <a:schemeClr val="dk1"/>
                </a:solidFill>
                <a:latin typeface="Arial"/>
                <a:ea typeface="Arial"/>
                <a:cs typeface="Arial"/>
                <a:sym typeface="Arial"/>
              </a:rPr>
              <a:t>negrito</a:t>
            </a:r>
            <a:r>
              <a:rPr lang="en-GB" sz="4000" b="0" i="0" u="none" strike="noStrike" cap="none" dirty="0">
                <a:solidFill>
                  <a:schemeClr val="dk1"/>
                </a:solidFill>
                <a:latin typeface="Arial"/>
                <a:ea typeface="Arial"/>
                <a:cs typeface="Arial"/>
                <a:sym typeface="Arial"/>
              </a:rPr>
              <a:t>.</a:t>
            </a:r>
            <a:endParaRPr dirty="0"/>
          </a:p>
        </p:txBody>
      </p:sp>
      <p:sp>
        <p:nvSpPr>
          <p:cNvPr id="100" name="Google Shape;100;p1"/>
          <p:cNvSpPr/>
          <p:nvPr/>
        </p:nvSpPr>
        <p:spPr>
          <a:xfrm>
            <a:off x="16659224" y="14667538"/>
            <a:ext cx="15483570" cy="14173070"/>
          </a:xfrm>
          <a:prstGeom prst="rect">
            <a:avLst/>
          </a:prstGeom>
          <a:noFill/>
          <a:ln>
            <a:noFill/>
          </a:ln>
        </p:spPr>
        <p:txBody>
          <a:bodyPr spcFirstLastPara="1" wrap="square" lIns="91425" tIns="45700" rIns="91425" bIns="45700" anchor="t" anchorCtr="0">
            <a:spAutoFit/>
          </a:bodyPr>
          <a:lstStyle/>
          <a:p>
            <a:pPr marL="0" marR="0" lvl="0" indent="0" algn="just" rtl="0">
              <a:spcBef>
                <a:spcPts val="1800"/>
              </a:spcBef>
              <a:spcAft>
                <a:spcPts val="0"/>
              </a:spcAft>
              <a:buNone/>
            </a:pP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resultados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podem</a:t>
            </a:r>
            <a:r>
              <a:rPr lang="en-GB" sz="4000" b="0" i="0" u="none" strike="noStrike" cap="none" dirty="0">
                <a:solidFill>
                  <a:srgbClr val="000000"/>
                </a:solidFill>
                <a:latin typeface="Arial"/>
                <a:ea typeface="Arial"/>
                <a:cs typeface="Arial"/>
                <a:sym typeface="Arial"/>
              </a:rPr>
              <a:t> ser </a:t>
            </a:r>
            <a:r>
              <a:rPr lang="en-GB" sz="4000" b="0" i="0" u="none" strike="noStrike" cap="none" dirty="0" err="1">
                <a:solidFill>
                  <a:srgbClr val="000000"/>
                </a:solidFill>
                <a:latin typeface="Arial"/>
                <a:ea typeface="Arial"/>
                <a:cs typeface="Arial"/>
                <a:sym typeface="Arial"/>
              </a:rPr>
              <a:t>apresentados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em</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tabelas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esquemas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gráficos</a:t>
            </a:r>
            <a:r>
              <a:rPr lang="en-GB" sz="4000" b="0" i="0" u="none" strike="noStrike" cap="none" dirty="0">
                <a:solidFill>
                  <a:srgbClr val="000000"/>
                </a:solidFill>
                <a:latin typeface="Arial"/>
                <a:ea typeface="Arial"/>
                <a:cs typeface="Arial"/>
                <a:sym typeface="Arial"/>
              </a:rPr>
              <a:t> etc., </a:t>
            </a:r>
            <a:r>
              <a:rPr lang="en-GB" sz="4000" b="0" i="0" u="none" strike="noStrike" cap="none" dirty="0" err="1">
                <a:solidFill>
                  <a:srgbClr val="000000"/>
                </a:solidFill>
                <a:latin typeface="Arial"/>
                <a:ea typeface="Arial"/>
                <a:cs typeface="Arial"/>
                <a:sym typeface="Arial"/>
              </a:rPr>
              <a:t>acompanhados</a:t>
            </a:r>
            <a:r>
              <a:rPr lang="en-GB" sz="4000" b="0" i="0" u="none" strike="noStrike" cap="none" dirty="0">
                <a:solidFill>
                  <a:srgbClr val="000000"/>
                </a:solidFill>
                <a:latin typeface="Arial"/>
                <a:ea typeface="Arial"/>
                <a:cs typeface="Arial"/>
                <a:sym typeface="Arial"/>
              </a:rPr>
              <a:t> de </a:t>
            </a:r>
            <a:r>
              <a:rPr lang="en-GB" sz="4000" b="0" i="0" u="none" strike="noStrike" cap="none" dirty="0" err="1">
                <a:solidFill>
                  <a:srgbClr val="000000"/>
                </a:solidFill>
                <a:latin typeface="Arial"/>
                <a:ea typeface="Arial"/>
                <a:cs typeface="Arial"/>
                <a:sym typeface="Arial"/>
              </a:rPr>
              <a:t>sua</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análise</a:t>
            </a:r>
            <a:r>
              <a:rPr lang="en-GB" sz="4000" b="0" i="0" u="none" strike="noStrike" cap="none" dirty="0">
                <a:solidFill>
                  <a:srgbClr val="000000"/>
                </a:solidFill>
                <a:latin typeface="Arial"/>
                <a:ea typeface="Arial"/>
                <a:cs typeface="Arial"/>
                <a:sym typeface="Arial"/>
              </a:rPr>
              <a:t> e </a:t>
            </a:r>
            <a:r>
              <a:rPr lang="en-GB" sz="4000" b="0" i="0" u="none" strike="noStrike" cap="none" dirty="0" err="1">
                <a:solidFill>
                  <a:srgbClr val="000000"/>
                </a:solidFill>
                <a:latin typeface="Arial"/>
                <a:ea typeface="Arial"/>
                <a:cs typeface="Arial"/>
                <a:sym typeface="Arial"/>
              </a:rPr>
              <a:t>discussão</a:t>
            </a:r>
            <a:r>
              <a:rPr lang="en-GB" sz="4000" b="0" i="0" u="none" strike="noStrike" cap="none" dirty="0">
                <a:solidFill>
                  <a:srgbClr val="000000"/>
                </a:solidFill>
                <a:latin typeface="Arial"/>
                <a:ea typeface="Arial"/>
                <a:cs typeface="Arial"/>
                <a:sym typeface="Arial"/>
              </a:rPr>
              <a:t> à luz das </a:t>
            </a:r>
            <a:r>
              <a:rPr lang="en-GB" sz="4000" b="0" i="0" u="none" strike="noStrike" cap="none" dirty="0" err="1">
                <a:solidFill>
                  <a:srgbClr val="000000"/>
                </a:solidFill>
                <a:latin typeface="Arial"/>
                <a:ea typeface="Arial"/>
                <a:cs typeface="Arial"/>
                <a:sym typeface="Arial"/>
              </a:rPr>
              <a:t>hipóteses</a:t>
            </a:r>
            <a:r>
              <a:rPr lang="en-GB" sz="4000" b="0" i="0" u="none" strike="noStrike" cap="none" dirty="0">
                <a:solidFill>
                  <a:srgbClr val="000000"/>
                </a:solidFill>
                <a:latin typeface="Arial"/>
                <a:ea typeface="Arial"/>
                <a:cs typeface="Arial"/>
                <a:sym typeface="Arial"/>
              </a:rPr>
              <a:t> e </a:t>
            </a:r>
            <a:r>
              <a:rPr lang="en-GB" sz="4000" b="0" i="0" u="none" strike="noStrike" cap="none" dirty="0" err="1">
                <a:solidFill>
                  <a:srgbClr val="000000"/>
                </a:solidFill>
                <a:latin typeface="Arial"/>
                <a:ea typeface="Arial"/>
                <a:cs typeface="Arial"/>
                <a:sym typeface="Arial"/>
              </a:rPr>
              <a:t>objetivos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levantados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na</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introdução</a:t>
            </a:r>
            <a:r>
              <a:rPr lang="en-GB" sz="4000" b="0" i="0" u="none" strike="noStrike" cap="none" dirty="0">
                <a:solidFill>
                  <a:srgbClr val="000000"/>
                </a:solidFill>
                <a:latin typeface="Arial"/>
                <a:ea typeface="Arial"/>
                <a:cs typeface="Arial"/>
                <a:sym typeface="Arial"/>
              </a:rPr>
              <a:t>.</a:t>
            </a:r>
            <a:endParaRPr dirty="0"/>
          </a:p>
          <a:p>
            <a:pPr marL="0" marR="0" lvl="0" indent="0" algn="just" rtl="0">
              <a:spcBef>
                <a:spcPts val="1800"/>
              </a:spcBef>
              <a:spcAft>
                <a:spcPts val="0"/>
              </a:spcAft>
              <a:buNone/>
            </a:pP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SACA </a:t>
            </a:r>
            <a:r>
              <a:rPr lang="en-GB" sz="4000" dirty="0"/>
              <a:t>2026</a:t>
            </a:r>
            <a:r>
              <a:rPr lang="en-GB" sz="4000" b="0" i="0" u="none" strike="noStrike" cap="none" dirty="0">
                <a:solidFill>
                  <a:srgbClr val="000000"/>
                </a:solidFill>
                <a:latin typeface="Arial"/>
                <a:ea typeface="Arial"/>
                <a:cs typeface="Arial"/>
                <a:sym typeface="Arial"/>
              </a:rPr>
              <a:t> </a:t>
            </a:r>
            <a:r>
              <a:rPr lang="en-GB" sz="4000" dirty="0">
                <a:solidFill>
                  <a:schemeClr val="dk1"/>
                </a:solidFill>
              </a:rPr>
              <a:t>SACA 2026 SACA 2026 SACA 2026 SACA 2026 SACA 2026 SACA 2026 SACA 2026 SACA 2026 SACA 2026 SACA 2026</a:t>
            </a:r>
            <a:r>
              <a:rPr lang="en-GB" sz="4000" dirty="0"/>
              <a:t>.</a:t>
            </a:r>
            <a:endParaRPr dirty="0"/>
          </a:p>
          <a:p>
            <a:pPr marL="0" marR="0" lvl="0" indent="457200" algn="just" rtl="0">
              <a:spcBef>
                <a:spcPts val="1800"/>
              </a:spcBef>
              <a:spcAft>
                <a:spcPts val="0"/>
              </a:spcAft>
              <a:buNone/>
            </a:pPr>
            <a:r>
              <a:rPr lang="en-GB" sz="4000" b="0" i="0" u="none" strike="noStrike" cap="none" dirty="0" err="1">
                <a:solidFill>
                  <a:srgbClr val="000000"/>
                </a:solidFill>
                <a:latin typeface="Arial"/>
                <a:ea typeface="Arial"/>
                <a:cs typeface="Arial"/>
                <a:sym typeface="Arial"/>
              </a:rPr>
              <a:t>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resultados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podem</a:t>
            </a:r>
            <a:r>
              <a:rPr lang="en-GB" sz="4000" b="0" i="0" u="none" strike="noStrike" cap="none" dirty="0">
                <a:solidFill>
                  <a:srgbClr val="000000"/>
                </a:solidFill>
                <a:latin typeface="Arial"/>
                <a:ea typeface="Arial"/>
                <a:cs typeface="Arial"/>
                <a:sym typeface="Arial"/>
              </a:rPr>
              <a:t> ser </a:t>
            </a:r>
            <a:r>
              <a:rPr lang="en-GB" sz="4000" b="0" i="0" u="none" strike="noStrike" cap="none" dirty="0" err="1">
                <a:solidFill>
                  <a:srgbClr val="000000"/>
                </a:solidFill>
                <a:latin typeface="Arial"/>
                <a:ea typeface="Arial"/>
                <a:cs typeface="Arial"/>
                <a:sym typeface="Arial"/>
              </a:rPr>
              <a:t>apresentados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em</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tabelas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esquemas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gráficos</a:t>
            </a:r>
            <a:r>
              <a:rPr lang="en-GB" sz="4000" b="0" i="0" u="none" strike="noStrike" cap="none" dirty="0">
                <a:solidFill>
                  <a:srgbClr val="000000"/>
                </a:solidFill>
                <a:latin typeface="Arial"/>
                <a:ea typeface="Arial"/>
                <a:cs typeface="Arial"/>
                <a:sym typeface="Arial"/>
              </a:rPr>
              <a:t> etc., </a:t>
            </a:r>
            <a:r>
              <a:rPr lang="en-GB" sz="4000" b="0" i="0" u="none" strike="noStrike" cap="none" dirty="0" err="1">
                <a:solidFill>
                  <a:srgbClr val="000000"/>
                </a:solidFill>
                <a:latin typeface="Arial"/>
                <a:ea typeface="Arial"/>
                <a:cs typeface="Arial"/>
                <a:sym typeface="Arial"/>
              </a:rPr>
              <a:t>acompanhados</a:t>
            </a:r>
            <a:r>
              <a:rPr lang="en-GB" sz="4000" b="0" i="0" u="none" strike="noStrike" cap="none" dirty="0">
                <a:solidFill>
                  <a:srgbClr val="000000"/>
                </a:solidFill>
                <a:latin typeface="Arial"/>
                <a:ea typeface="Arial"/>
                <a:cs typeface="Arial"/>
                <a:sym typeface="Arial"/>
              </a:rPr>
              <a:t> de </a:t>
            </a:r>
            <a:r>
              <a:rPr lang="en-GB" sz="4000" b="0" i="0" u="none" strike="noStrike" cap="none" dirty="0" err="1">
                <a:solidFill>
                  <a:srgbClr val="000000"/>
                </a:solidFill>
                <a:latin typeface="Arial"/>
                <a:ea typeface="Arial"/>
                <a:cs typeface="Arial"/>
                <a:sym typeface="Arial"/>
              </a:rPr>
              <a:t>sua</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análise</a:t>
            </a:r>
            <a:r>
              <a:rPr lang="en-GB" sz="4000" b="0" i="0" u="none" strike="noStrike" cap="none" dirty="0">
                <a:solidFill>
                  <a:srgbClr val="000000"/>
                </a:solidFill>
                <a:latin typeface="Arial"/>
                <a:ea typeface="Arial"/>
                <a:cs typeface="Arial"/>
                <a:sym typeface="Arial"/>
              </a:rPr>
              <a:t> e </a:t>
            </a:r>
            <a:r>
              <a:rPr lang="en-GB" sz="4000" b="0" i="0" u="none" strike="noStrike" cap="none" dirty="0" err="1">
                <a:solidFill>
                  <a:srgbClr val="000000"/>
                </a:solidFill>
                <a:latin typeface="Arial"/>
                <a:ea typeface="Arial"/>
                <a:cs typeface="Arial"/>
                <a:sym typeface="Arial"/>
              </a:rPr>
              <a:t>discussão</a:t>
            </a:r>
            <a:r>
              <a:rPr lang="en-GB" sz="4000" b="0" i="0" u="none" strike="noStrike" cap="none" dirty="0">
                <a:solidFill>
                  <a:srgbClr val="000000"/>
                </a:solidFill>
                <a:latin typeface="Arial"/>
                <a:ea typeface="Arial"/>
                <a:cs typeface="Arial"/>
                <a:sym typeface="Arial"/>
              </a:rPr>
              <a:t> à luz das </a:t>
            </a:r>
            <a:r>
              <a:rPr lang="en-GB" sz="4000" b="0" i="0" u="none" strike="noStrike" cap="none" dirty="0" err="1">
                <a:solidFill>
                  <a:srgbClr val="000000"/>
                </a:solidFill>
                <a:latin typeface="Arial"/>
                <a:ea typeface="Arial"/>
                <a:cs typeface="Arial"/>
                <a:sym typeface="Arial"/>
              </a:rPr>
              <a:t>hipóteses</a:t>
            </a:r>
            <a:r>
              <a:rPr lang="en-GB" sz="4000" b="0" i="0" u="none" strike="noStrike" cap="none" dirty="0">
                <a:solidFill>
                  <a:srgbClr val="000000"/>
                </a:solidFill>
                <a:latin typeface="Arial"/>
                <a:ea typeface="Arial"/>
                <a:cs typeface="Arial"/>
                <a:sym typeface="Arial"/>
              </a:rPr>
              <a:t> e </a:t>
            </a:r>
            <a:r>
              <a:rPr lang="en-GB" sz="4000" b="0" i="0" u="none" strike="noStrike" cap="none" dirty="0" err="1">
                <a:solidFill>
                  <a:srgbClr val="000000"/>
                </a:solidFill>
                <a:latin typeface="Arial"/>
                <a:ea typeface="Arial"/>
                <a:cs typeface="Arial"/>
                <a:sym typeface="Arial"/>
              </a:rPr>
              <a:t>objetivos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levantados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na</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introdução</a:t>
            </a:r>
            <a:r>
              <a:rPr lang="en-GB" sz="4000" b="0" i="0" u="none" strike="noStrike" cap="none" dirty="0">
                <a:solidFill>
                  <a:srgbClr val="000000"/>
                </a:solidFill>
                <a:latin typeface="Arial"/>
                <a:ea typeface="Arial"/>
                <a:cs typeface="Arial"/>
                <a:sym typeface="Arial"/>
              </a:rPr>
              <a:t>.</a:t>
            </a:r>
            <a:endParaRPr dirty="0"/>
          </a:p>
          <a:p>
            <a:pPr marL="0" marR="0" lvl="0" indent="0" algn="just" rtl="0">
              <a:spcBef>
                <a:spcPts val="1800"/>
              </a:spcBef>
              <a:spcAft>
                <a:spcPts val="0"/>
              </a:spcAft>
              <a:buNone/>
            </a:pPr>
            <a:r>
              <a:rPr lang="en-GB" sz="4000" b="0" i="0" u="none" strike="noStrike" cap="none" dirty="0">
                <a:solidFill>
                  <a:srgbClr val="000000"/>
                </a:solidFill>
                <a:latin typeface="Arial"/>
                <a:ea typeface="Arial"/>
                <a:cs typeface="Arial"/>
                <a:sym typeface="Arial"/>
              </a:rPr>
              <a:t>	</a:t>
            </a:r>
            <a:r>
              <a:rPr lang="en-GB" sz="4000" dirty="0">
                <a:solidFill>
                  <a:schemeClr val="dk1"/>
                </a:solidFill>
              </a:rPr>
              <a:t>SACA 2026 SACA 2026 SACA 2026 SACA 2026 SACA 2026 SACA 2026 SACA 2026 SACA 2026 SACA 2026 SACA 2026 SACA 2026 SACA 2026 SACA 2026 SACA 2026 SACA 2026 SACA 2026 SACA 2026 SACA 2026 SACA 2026 SACA 2026 SACA 2026 SACA 2026 SACA 2026 SACA 2026 SACA 2026 SACA 2026 SACA 2026 SACA 2026 SACA 2026 SACA 2026.</a:t>
            </a:r>
            <a:endParaRPr dirty="0"/>
          </a:p>
          <a:p>
            <a:pPr marL="0" lvl="0" indent="457200" algn="just" rtl="0">
              <a:spcBef>
                <a:spcPts val="1800"/>
              </a:spcBef>
              <a:spcAft>
                <a:spcPts val="0"/>
              </a:spcAft>
              <a:buClr>
                <a:schemeClr val="dk1"/>
              </a:buClr>
              <a:buFont typeface="Arial"/>
              <a:buNone/>
            </a:pPr>
            <a:r>
              <a:rPr lang="en-GB" sz="4000" dirty="0" err="1">
                <a:solidFill>
                  <a:schemeClr val="dk1"/>
                </a:solidFill>
              </a:rPr>
              <a:t>Os</a:t>
            </a:r>
            <a:r>
              <a:rPr lang="en-GB" sz="4000" dirty="0">
                <a:solidFill>
                  <a:schemeClr val="dk1"/>
                </a:solidFill>
              </a:rPr>
              <a:t> </a:t>
            </a:r>
            <a:r>
              <a:rPr lang="en-GB" sz="4000" dirty="0" err="1">
                <a:solidFill>
                  <a:schemeClr val="dk1"/>
                </a:solidFill>
              </a:rPr>
              <a:t>resultados</a:t>
            </a:r>
            <a:r>
              <a:rPr lang="en-GB" sz="4000" dirty="0">
                <a:solidFill>
                  <a:schemeClr val="dk1"/>
                </a:solidFill>
              </a:rPr>
              <a:t> </a:t>
            </a:r>
            <a:r>
              <a:rPr lang="en-GB" sz="4000" dirty="0" err="1">
                <a:solidFill>
                  <a:schemeClr val="dk1"/>
                </a:solidFill>
              </a:rPr>
              <a:t>podem</a:t>
            </a:r>
            <a:r>
              <a:rPr lang="en-GB" sz="4000" dirty="0">
                <a:solidFill>
                  <a:schemeClr val="dk1"/>
                </a:solidFill>
              </a:rPr>
              <a:t> ser </a:t>
            </a:r>
            <a:r>
              <a:rPr lang="en-GB" sz="4000" dirty="0" err="1">
                <a:solidFill>
                  <a:schemeClr val="dk1"/>
                </a:solidFill>
              </a:rPr>
              <a:t>apresentados</a:t>
            </a:r>
            <a:r>
              <a:rPr lang="en-GB" sz="4000" dirty="0">
                <a:solidFill>
                  <a:schemeClr val="dk1"/>
                </a:solidFill>
              </a:rPr>
              <a:t> </a:t>
            </a:r>
            <a:r>
              <a:rPr lang="en-GB" sz="4000" dirty="0" err="1">
                <a:solidFill>
                  <a:schemeClr val="dk1"/>
                </a:solidFill>
              </a:rPr>
              <a:t>em</a:t>
            </a:r>
            <a:r>
              <a:rPr lang="en-GB" sz="4000" dirty="0">
                <a:solidFill>
                  <a:schemeClr val="dk1"/>
                </a:solidFill>
              </a:rPr>
              <a:t> </a:t>
            </a:r>
            <a:r>
              <a:rPr lang="en-GB" sz="4000" dirty="0" err="1">
                <a:solidFill>
                  <a:schemeClr val="dk1"/>
                </a:solidFill>
              </a:rPr>
              <a:t>tabelas</a:t>
            </a:r>
            <a:r>
              <a:rPr lang="en-GB" sz="4000" dirty="0">
                <a:solidFill>
                  <a:schemeClr val="dk1"/>
                </a:solidFill>
              </a:rPr>
              <a:t>, </a:t>
            </a:r>
            <a:r>
              <a:rPr lang="en-GB" sz="4000" dirty="0" err="1">
                <a:solidFill>
                  <a:schemeClr val="dk1"/>
                </a:solidFill>
              </a:rPr>
              <a:t>esquemas</a:t>
            </a:r>
            <a:r>
              <a:rPr lang="en-GB" sz="4000" dirty="0">
                <a:solidFill>
                  <a:schemeClr val="dk1"/>
                </a:solidFill>
              </a:rPr>
              <a:t>, </a:t>
            </a:r>
            <a:r>
              <a:rPr lang="en-GB" sz="4000" dirty="0" err="1">
                <a:solidFill>
                  <a:schemeClr val="dk1"/>
                </a:solidFill>
              </a:rPr>
              <a:t>gráficos</a:t>
            </a:r>
            <a:r>
              <a:rPr lang="en-GB" sz="4000" dirty="0">
                <a:solidFill>
                  <a:schemeClr val="dk1"/>
                </a:solidFill>
              </a:rPr>
              <a:t> etc., </a:t>
            </a:r>
            <a:r>
              <a:rPr lang="en-GB" sz="4000" dirty="0" err="1">
                <a:solidFill>
                  <a:schemeClr val="dk1"/>
                </a:solidFill>
              </a:rPr>
              <a:t>acompanhados</a:t>
            </a:r>
            <a:r>
              <a:rPr lang="en-GB" sz="4000" dirty="0">
                <a:solidFill>
                  <a:schemeClr val="dk1"/>
                </a:solidFill>
              </a:rPr>
              <a:t> de </a:t>
            </a:r>
            <a:r>
              <a:rPr lang="en-GB" sz="4000" dirty="0" err="1">
                <a:solidFill>
                  <a:schemeClr val="dk1"/>
                </a:solidFill>
              </a:rPr>
              <a:t>sua</a:t>
            </a:r>
            <a:r>
              <a:rPr lang="en-GB" sz="4000" dirty="0">
                <a:solidFill>
                  <a:schemeClr val="dk1"/>
                </a:solidFill>
              </a:rPr>
              <a:t> </a:t>
            </a:r>
            <a:r>
              <a:rPr lang="en-GB" sz="4000" dirty="0" err="1">
                <a:solidFill>
                  <a:schemeClr val="dk1"/>
                </a:solidFill>
              </a:rPr>
              <a:t>análise</a:t>
            </a:r>
            <a:r>
              <a:rPr lang="en-GB" sz="4000" dirty="0">
                <a:solidFill>
                  <a:schemeClr val="dk1"/>
                </a:solidFill>
              </a:rPr>
              <a:t> e </a:t>
            </a:r>
            <a:r>
              <a:rPr lang="en-GB" sz="4000" dirty="0" err="1">
                <a:solidFill>
                  <a:schemeClr val="dk1"/>
                </a:solidFill>
              </a:rPr>
              <a:t>discussão</a:t>
            </a:r>
            <a:r>
              <a:rPr lang="en-GB" sz="4000" dirty="0">
                <a:solidFill>
                  <a:schemeClr val="dk1"/>
                </a:solidFill>
              </a:rPr>
              <a:t> à luz das </a:t>
            </a:r>
            <a:r>
              <a:rPr lang="en-GB" sz="4000" dirty="0" err="1">
                <a:solidFill>
                  <a:schemeClr val="dk1"/>
                </a:solidFill>
              </a:rPr>
              <a:t>hipóteses</a:t>
            </a:r>
            <a:r>
              <a:rPr lang="en-GB" sz="4000" dirty="0">
                <a:solidFill>
                  <a:schemeClr val="dk1"/>
                </a:solidFill>
              </a:rPr>
              <a:t> e </a:t>
            </a:r>
            <a:r>
              <a:rPr lang="en-GB" sz="4000" dirty="0" err="1">
                <a:solidFill>
                  <a:schemeClr val="dk1"/>
                </a:solidFill>
              </a:rPr>
              <a:t>objetivos</a:t>
            </a:r>
            <a:r>
              <a:rPr lang="en-GB" sz="4000" dirty="0">
                <a:solidFill>
                  <a:schemeClr val="dk1"/>
                </a:solidFill>
              </a:rPr>
              <a:t> </a:t>
            </a:r>
            <a:r>
              <a:rPr lang="en-GB" sz="4000" dirty="0" err="1">
                <a:solidFill>
                  <a:schemeClr val="dk1"/>
                </a:solidFill>
              </a:rPr>
              <a:t>levantados</a:t>
            </a:r>
            <a:r>
              <a:rPr lang="en-GB" sz="4000" dirty="0">
                <a:solidFill>
                  <a:schemeClr val="dk1"/>
                </a:solidFill>
              </a:rPr>
              <a:t> </a:t>
            </a:r>
            <a:r>
              <a:rPr lang="en-GB" sz="4000" dirty="0" err="1">
                <a:solidFill>
                  <a:schemeClr val="dk1"/>
                </a:solidFill>
              </a:rPr>
              <a:t>na</a:t>
            </a:r>
            <a:r>
              <a:rPr lang="en-GB" sz="4000" dirty="0">
                <a:solidFill>
                  <a:schemeClr val="dk1"/>
                </a:solidFill>
              </a:rPr>
              <a:t> </a:t>
            </a:r>
            <a:r>
              <a:rPr lang="en-GB" sz="4000" dirty="0" err="1">
                <a:solidFill>
                  <a:schemeClr val="dk1"/>
                </a:solidFill>
              </a:rPr>
              <a:t>introdução</a:t>
            </a:r>
            <a:r>
              <a:rPr lang="en-GB" sz="4000" dirty="0">
                <a:solidFill>
                  <a:schemeClr val="dk1"/>
                </a:solidFill>
              </a:rPr>
              <a:t>.	</a:t>
            </a:r>
            <a:endParaRPr sz="4000" b="0" i="0" u="none" strike="noStrike" cap="none" dirty="0">
              <a:solidFill>
                <a:srgbClr val="000000"/>
              </a:solidFill>
              <a:latin typeface="Arial"/>
              <a:ea typeface="Arial"/>
              <a:cs typeface="Arial"/>
              <a:sym typeface="Arial"/>
            </a:endParaRPr>
          </a:p>
        </p:txBody>
      </p:sp>
      <p:cxnSp>
        <p:nvCxnSpPr>
          <p:cNvPr id="101" name="Google Shape;101;p1"/>
          <p:cNvCxnSpPr/>
          <p:nvPr/>
        </p:nvCxnSpPr>
        <p:spPr>
          <a:xfrm>
            <a:off x="16163925" y="13310979"/>
            <a:ext cx="25400" cy="27007926"/>
          </a:xfrm>
          <a:prstGeom prst="straightConnector1">
            <a:avLst/>
          </a:prstGeom>
          <a:solidFill>
            <a:schemeClr val="accent1"/>
          </a:solidFill>
          <a:ln w="28575" cap="flat" cmpd="sng">
            <a:solidFill>
              <a:srgbClr val="193E2C"/>
            </a:solidFill>
            <a:prstDash val="solid"/>
            <a:round/>
            <a:headEnd type="none" w="sm" len="sm"/>
            <a:tailEnd type="none" w="sm" len="sm"/>
          </a:ln>
          <a:effectLst>
            <a:outerShdw blurRad="63500" sx="102000" sy="102000" algn="ctr" rotWithShape="0">
              <a:srgbClr val="000000">
                <a:alpha val="40000"/>
              </a:srgbClr>
            </a:outerShdw>
          </a:effectLst>
        </p:spPr>
      </p:cxnSp>
      <p:sp>
        <p:nvSpPr>
          <p:cNvPr id="102" name="Google Shape;102;p1"/>
          <p:cNvSpPr/>
          <p:nvPr/>
        </p:nvSpPr>
        <p:spPr>
          <a:xfrm>
            <a:off x="261257" y="25144854"/>
            <a:ext cx="15508970" cy="5324494"/>
          </a:xfrm>
          <a:prstGeom prst="rect">
            <a:avLst/>
          </a:prstGeom>
          <a:noFill/>
          <a:ln>
            <a:noFill/>
          </a:ln>
        </p:spPr>
        <p:txBody>
          <a:bodyPr spcFirstLastPara="1" wrap="square" lIns="91425" tIns="45700" rIns="91425" bIns="45700" anchor="t" anchorCtr="0">
            <a:spAutoFit/>
          </a:bodyPr>
          <a:lstStyle/>
          <a:p>
            <a:pPr marL="0" marR="0" lvl="0" indent="0" algn="just" rtl="0">
              <a:spcBef>
                <a:spcPts val="1800"/>
              </a:spcBef>
              <a:spcAft>
                <a:spcPts val="0"/>
              </a:spcAft>
              <a:buNone/>
            </a:pPr>
            <a:r>
              <a:rPr lang="en-GB" sz="4000" b="0" i="0" u="none" strike="noStrike" cap="none" dirty="0">
                <a:solidFill>
                  <a:srgbClr val="000000"/>
                </a:solidFill>
                <a:latin typeface="Arial"/>
                <a:ea typeface="Arial"/>
                <a:cs typeface="Arial"/>
                <a:sym typeface="Arial"/>
              </a:rPr>
              <a:t>		</a:t>
            </a:r>
            <a:r>
              <a:rPr lang="en-GB" sz="4000" dirty="0"/>
              <a:t>D</a:t>
            </a:r>
            <a:r>
              <a:rPr lang="en-GB" sz="4000" b="0" i="0" u="none" strike="noStrike" cap="none" dirty="0">
                <a:solidFill>
                  <a:srgbClr val="000000"/>
                </a:solidFill>
                <a:latin typeface="Arial"/>
                <a:ea typeface="Arial"/>
                <a:cs typeface="Arial"/>
                <a:sym typeface="Arial"/>
              </a:rPr>
              <a:t>eve ser </a:t>
            </a:r>
            <a:r>
              <a:rPr lang="en-GB" sz="4000" b="0" i="0" u="none" strike="noStrike" cap="none" dirty="0" err="1">
                <a:solidFill>
                  <a:srgbClr val="000000"/>
                </a:solidFill>
                <a:latin typeface="Arial"/>
                <a:ea typeface="Arial"/>
                <a:cs typeface="Arial"/>
                <a:sym typeface="Arial"/>
              </a:rPr>
              <a:t>descrit</a:t>
            </a:r>
            <a:r>
              <a:rPr lang="en-GB" sz="4000" dirty="0" err="1"/>
              <a:t>a</a:t>
            </a:r>
            <a:r>
              <a:rPr lang="en-GB" sz="4000" b="0" i="0" u="none" strike="noStrike" cap="none" dirty="0">
                <a:solidFill>
                  <a:srgbClr val="000000"/>
                </a:solidFill>
                <a:latin typeface="Arial"/>
                <a:ea typeface="Arial"/>
                <a:cs typeface="Arial"/>
                <a:sym typeface="Arial"/>
              </a:rPr>
              <a:t> a </a:t>
            </a:r>
            <a:r>
              <a:rPr lang="en-GB" sz="4000" b="0" i="0" u="none" strike="noStrike" cap="none" dirty="0" err="1">
                <a:solidFill>
                  <a:srgbClr val="000000"/>
                </a:solidFill>
                <a:latin typeface="Arial"/>
                <a:ea typeface="Arial"/>
                <a:cs typeface="Arial"/>
                <a:sym typeface="Arial"/>
              </a:rPr>
              <a:t>metodologia</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utilizada</a:t>
            </a:r>
            <a:r>
              <a:rPr lang="en-GB" sz="4000" b="0" i="0" u="none" strike="noStrike" cap="none" dirty="0">
                <a:solidFill>
                  <a:srgbClr val="000000"/>
                </a:solidFill>
                <a:latin typeface="Arial"/>
                <a:ea typeface="Arial"/>
                <a:cs typeface="Arial"/>
                <a:sym typeface="Arial"/>
              </a:rPr>
              <a:t> para a </a:t>
            </a:r>
            <a:r>
              <a:rPr lang="en-GB" sz="4000" b="0" i="0" u="none" strike="noStrike" cap="none" dirty="0" err="1">
                <a:solidFill>
                  <a:srgbClr val="000000"/>
                </a:solidFill>
                <a:latin typeface="Arial"/>
                <a:ea typeface="Arial"/>
                <a:cs typeface="Arial"/>
                <a:sym typeface="Arial"/>
              </a:rPr>
              <a:t>realização</a:t>
            </a:r>
            <a:r>
              <a:rPr lang="en-GB" sz="4000" b="0" i="0" u="none" strike="noStrike" cap="none" dirty="0">
                <a:solidFill>
                  <a:srgbClr val="000000"/>
                </a:solidFill>
                <a:latin typeface="Arial"/>
                <a:ea typeface="Arial"/>
                <a:cs typeface="Arial"/>
                <a:sym typeface="Arial"/>
              </a:rPr>
              <a:t> do </a:t>
            </a:r>
            <a:r>
              <a:rPr lang="en-GB" sz="4000" b="0" i="0" u="none" strike="noStrike" cap="none" dirty="0" err="1">
                <a:solidFill>
                  <a:srgbClr val="000000"/>
                </a:solidFill>
                <a:latin typeface="Arial"/>
                <a:ea typeface="Arial"/>
                <a:cs typeface="Arial"/>
                <a:sym typeface="Arial"/>
              </a:rPr>
              <a:t>trabalho</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bem</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como</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instrumentos</a:t>
            </a:r>
            <a:r>
              <a:rPr lang="en-GB" sz="4000" b="0" i="0" u="none" strike="noStrike" cap="none" dirty="0">
                <a:solidFill>
                  <a:srgbClr val="000000"/>
                </a:solidFill>
                <a:latin typeface="Arial"/>
                <a:ea typeface="Arial"/>
                <a:cs typeface="Arial"/>
                <a:sym typeface="Arial"/>
              </a:rPr>
              <a:t>, ferramentas, </a:t>
            </a:r>
            <a:r>
              <a:rPr lang="en-GB" sz="4000" b="0" i="0" u="none" strike="noStrike" cap="none" dirty="0" err="1">
                <a:solidFill>
                  <a:srgbClr val="000000"/>
                </a:solidFill>
                <a:latin typeface="Arial"/>
                <a:ea typeface="Arial"/>
                <a:cs typeface="Arial"/>
                <a:sym typeface="Arial"/>
              </a:rPr>
              <a:t>matérias-primas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equipamentos</a:t>
            </a:r>
            <a:r>
              <a:rPr lang="en-GB" sz="4000" b="0" i="0" u="none" strike="noStrike" cap="none" dirty="0">
                <a:solidFill>
                  <a:srgbClr val="000000"/>
                </a:solidFill>
                <a:latin typeface="Arial"/>
                <a:ea typeface="Arial"/>
                <a:cs typeface="Arial"/>
                <a:sym typeface="Arial"/>
              </a:rPr>
              <a:t> etc., se </a:t>
            </a:r>
            <a:r>
              <a:rPr lang="en-GB" sz="4000" b="0" i="0" u="none" strike="noStrike" cap="none" dirty="0" err="1">
                <a:solidFill>
                  <a:srgbClr val="000000"/>
                </a:solidFill>
                <a:latin typeface="Arial"/>
                <a:ea typeface="Arial"/>
                <a:cs typeface="Arial"/>
                <a:sym typeface="Arial"/>
              </a:rPr>
              <a:t>necessário</a:t>
            </a:r>
            <a:r>
              <a:rPr lang="en-GB" sz="4000" b="0" i="0" u="none" strike="noStrike" cap="none" dirty="0">
                <a:solidFill>
                  <a:srgbClr val="000000"/>
                </a:solidFill>
                <a:latin typeface="Arial"/>
                <a:ea typeface="Arial"/>
                <a:cs typeface="Arial"/>
                <a:sym typeface="Arial"/>
              </a:rPr>
              <a:t>.</a:t>
            </a:r>
            <a:endParaRPr sz="4000" b="0" i="0" u="none" strike="noStrike" cap="none" dirty="0">
              <a:solidFill>
                <a:srgbClr val="000000"/>
              </a:solidFill>
              <a:latin typeface="Arial"/>
              <a:ea typeface="Arial"/>
              <a:cs typeface="Arial"/>
              <a:sym typeface="Arial"/>
            </a:endParaRPr>
          </a:p>
          <a:p>
            <a:pPr marL="0" marR="0" lvl="0" indent="0" algn="just" rtl="0">
              <a:spcBef>
                <a:spcPts val="1800"/>
              </a:spcBef>
              <a:spcAft>
                <a:spcPts val="0"/>
              </a:spcAft>
              <a:buNone/>
            </a:pPr>
            <a:r>
              <a:rPr lang="pt-BR" sz="4000" b="0" i="0" u="none" strike="noStrike" cap="none" dirty="0">
                <a:solidFill>
                  <a:srgbClr val="000000"/>
                </a:solidFill>
                <a:latin typeface="Arial"/>
                <a:ea typeface="Arial"/>
                <a:cs typeface="Arial"/>
                <a:sym typeface="Arial"/>
              </a:rPr>
              <a:t>		Descrever também a forma de análise dos dados.</a:t>
            </a:r>
          </a:p>
          <a:p>
            <a:pPr marL="0" marR="0" lvl="0" indent="0" algn="just" rtl="0">
              <a:spcBef>
                <a:spcPts val="1800"/>
              </a:spcBef>
              <a:spcAft>
                <a:spcPts val="0"/>
              </a:spcAft>
              <a:buNone/>
            </a:pPr>
            <a:r>
              <a:rPr lang="pt-BR" sz="4000" b="0" i="0" u="none" strike="noStrike" cap="none" dirty="0">
                <a:solidFill>
                  <a:srgbClr val="000000"/>
                </a:solidFill>
                <a:latin typeface="Arial"/>
                <a:ea typeface="Arial"/>
                <a:cs typeface="Arial"/>
                <a:sym typeface="Arial"/>
              </a:rPr>
              <a:t>		Texto formatado conforme item anterior.</a:t>
            </a:r>
          </a:p>
          <a:p>
            <a:pPr marL="0" marR="0" lvl="0" indent="0" algn="just" rtl="0">
              <a:spcBef>
                <a:spcPts val="1800"/>
              </a:spcBef>
              <a:spcAft>
                <a:spcPts val="0"/>
              </a:spcAft>
              <a:buNone/>
            </a:pP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Podem</a:t>
            </a:r>
            <a:r>
              <a:rPr lang="en-GB" sz="4000" b="0" i="0" u="none" strike="noStrike" cap="none" dirty="0">
                <a:solidFill>
                  <a:srgbClr val="000000"/>
                </a:solidFill>
                <a:latin typeface="Arial"/>
                <a:ea typeface="Arial"/>
                <a:cs typeface="Arial"/>
                <a:sym typeface="Arial"/>
              </a:rPr>
              <a:t> ser </a:t>
            </a:r>
            <a:r>
              <a:rPr lang="en-GB" sz="4000" b="0" i="0" u="none" strike="noStrike" cap="none" dirty="0" err="1">
                <a:solidFill>
                  <a:srgbClr val="000000"/>
                </a:solidFill>
                <a:latin typeface="Arial"/>
                <a:ea typeface="Arial"/>
                <a:cs typeface="Arial"/>
                <a:sym typeface="Arial"/>
              </a:rPr>
              <a:t>utilizadas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ilustrações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fotos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tabelas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figuras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gráficos</a:t>
            </a:r>
            <a:r>
              <a:rPr lang="en-GB" sz="4000" b="0" i="0" u="none" strike="noStrike" cap="none" dirty="0">
                <a:solidFill>
                  <a:srgbClr val="000000"/>
                </a:solidFill>
                <a:latin typeface="Arial"/>
                <a:ea typeface="Arial"/>
                <a:cs typeface="Arial"/>
                <a:sym typeface="Arial"/>
              </a:rPr>
              <a:t> etc.)</a:t>
            </a:r>
            <a:endParaRPr dirty="0"/>
          </a:p>
        </p:txBody>
      </p:sp>
      <p:sp>
        <p:nvSpPr>
          <p:cNvPr id="103" name="Google Shape;103;p1"/>
          <p:cNvSpPr txBox="1"/>
          <p:nvPr/>
        </p:nvSpPr>
        <p:spPr>
          <a:xfrm>
            <a:off x="1319457" y="36638314"/>
            <a:ext cx="5558400" cy="1048800"/>
          </a:xfrm>
          <a:prstGeom prst="rect">
            <a:avLst/>
          </a:prstGeom>
          <a:noFill/>
          <a:ln>
            <a:noFill/>
          </a:ln>
        </p:spPr>
        <p:txBody>
          <a:bodyPr spcFirstLastPara="1" wrap="square" lIns="90000" tIns="46800" rIns="90000" bIns="46800" anchor="t" anchorCtr="0">
            <a:spAutoFit/>
          </a:bodyPr>
          <a:lstStyle/>
          <a:p>
            <a:pPr marL="0" marR="0" lvl="0" indent="0" algn="l" rtl="0">
              <a:spcBef>
                <a:spcPts val="0"/>
              </a:spcBef>
              <a:spcAft>
                <a:spcPts val="0"/>
              </a:spcAft>
              <a:buNone/>
            </a:pPr>
            <a:r>
              <a:rPr lang="en-GB" sz="3000" b="1" i="0" u="none" strike="noStrike" cap="none" dirty="0" err="1">
                <a:solidFill>
                  <a:srgbClr val="000000"/>
                </a:solidFill>
                <a:latin typeface="Arial"/>
                <a:ea typeface="Arial"/>
                <a:cs typeface="Arial"/>
                <a:sym typeface="Arial"/>
              </a:rPr>
              <a:t>Figura</a:t>
            </a:r>
            <a:r>
              <a:rPr lang="en-GB" sz="3000" b="1" i="0" u="none" strike="noStrike" cap="none" dirty="0">
                <a:solidFill>
                  <a:srgbClr val="000000"/>
                </a:solidFill>
                <a:latin typeface="Arial"/>
                <a:ea typeface="Arial"/>
                <a:cs typeface="Arial"/>
                <a:sym typeface="Arial"/>
              </a:rPr>
              <a:t> 1. </a:t>
            </a:r>
            <a:r>
              <a:rPr lang="en-GB" sz="3000" dirty="0" err="1"/>
              <a:t>D</a:t>
            </a:r>
            <a:r>
              <a:rPr lang="en-GB" sz="3000" b="0" i="0" u="none" strike="noStrike" cap="none" dirty="0" err="1">
                <a:solidFill>
                  <a:srgbClr val="000000"/>
                </a:solidFill>
                <a:latin typeface="Arial"/>
                <a:ea typeface="Arial"/>
                <a:cs typeface="Arial"/>
                <a:sym typeface="Arial"/>
              </a:rPr>
              <a:t>escrever</a:t>
            </a:r>
            <a:r>
              <a:rPr lang="en-GB" sz="3000" b="0" i="0" u="none" strike="noStrike" cap="none" dirty="0">
                <a:solidFill>
                  <a:srgbClr val="000000"/>
                </a:solidFill>
                <a:latin typeface="Arial"/>
                <a:ea typeface="Arial"/>
                <a:cs typeface="Arial"/>
                <a:sym typeface="Arial"/>
              </a:rPr>
              <a:t> a </a:t>
            </a:r>
            <a:r>
              <a:rPr lang="en-GB" sz="3200" b="0" i="0" u="none" strike="noStrike" cap="none" dirty="0" err="1">
                <a:solidFill>
                  <a:srgbClr val="000000"/>
                </a:solidFill>
                <a:latin typeface="Arial"/>
                <a:ea typeface="Arial"/>
                <a:cs typeface="Arial"/>
                <a:sym typeface="Arial"/>
              </a:rPr>
              <a:t>figura</a:t>
            </a:r>
            <a:r>
              <a:rPr lang="en-GB" sz="3000" dirty="0"/>
              <a:t>. </a:t>
            </a:r>
            <a:r>
              <a:rPr lang="en-GB" sz="3000" b="0" i="0" u="none" strike="noStrike" cap="none" dirty="0">
                <a:solidFill>
                  <a:srgbClr val="000000"/>
                </a:solidFill>
                <a:latin typeface="Arial"/>
                <a:ea typeface="Arial"/>
                <a:cs typeface="Arial"/>
                <a:sym typeface="Arial"/>
              </a:rPr>
              <a:t>(</a:t>
            </a:r>
            <a:r>
              <a:rPr lang="en-GB" sz="3000" b="0" i="0" u="none" strike="noStrike" cap="none" dirty="0" err="1">
                <a:solidFill>
                  <a:srgbClr val="000000"/>
                </a:solidFill>
                <a:latin typeface="Arial"/>
                <a:ea typeface="Arial"/>
                <a:cs typeface="Arial"/>
                <a:sym typeface="Arial"/>
              </a:rPr>
              <a:t>deve</a:t>
            </a:r>
            <a:r>
              <a:rPr lang="en-GB" sz="3000" b="0" i="0" u="none" strike="noStrike" cap="none" dirty="0">
                <a:solidFill>
                  <a:srgbClr val="000000"/>
                </a:solidFill>
                <a:latin typeface="Arial"/>
                <a:ea typeface="Arial"/>
                <a:cs typeface="Arial"/>
                <a:sym typeface="Arial"/>
              </a:rPr>
              <a:t> </a:t>
            </a:r>
            <a:r>
              <a:rPr lang="en-GB" sz="3000" b="0" i="0" u="none" strike="noStrike" cap="none" dirty="0" err="1">
                <a:solidFill>
                  <a:srgbClr val="000000"/>
                </a:solidFill>
                <a:latin typeface="Arial"/>
                <a:ea typeface="Arial"/>
                <a:cs typeface="Arial"/>
                <a:sym typeface="Arial"/>
              </a:rPr>
              <a:t>estar</a:t>
            </a:r>
            <a:r>
              <a:rPr lang="en-GB" sz="3000" b="0" i="0" u="none" strike="noStrike" cap="none" dirty="0">
                <a:solidFill>
                  <a:srgbClr val="000000"/>
                </a:solidFill>
                <a:latin typeface="Arial"/>
                <a:ea typeface="Arial"/>
                <a:cs typeface="Arial"/>
                <a:sym typeface="Arial"/>
              </a:rPr>
              <a:t> </a:t>
            </a:r>
            <a:r>
              <a:rPr lang="en-GB" sz="3000" b="0" i="0" u="none" strike="noStrike" cap="none" dirty="0" err="1">
                <a:solidFill>
                  <a:srgbClr val="000000"/>
                </a:solidFill>
                <a:latin typeface="Arial"/>
                <a:ea typeface="Arial"/>
                <a:cs typeface="Arial"/>
                <a:sym typeface="Arial"/>
              </a:rPr>
              <a:t>citada</a:t>
            </a:r>
            <a:r>
              <a:rPr lang="en-GB" sz="3000" b="0" i="0" u="none" strike="noStrike" cap="none" dirty="0">
                <a:solidFill>
                  <a:srgbClr val="000000"/>
                </a:solidFill>
                <a:latin typeface="Arial"/>
                <a:ea typeface="Arial"/>
                <a:cs typeface="Arial"/>
                <a:sym typeface="Arial"/>
              </a:rPr>
              <a:t> no </a:t>
            </a:r>
            <a:r>
              <a:rPr lang="en-GB" sz="3000" b="0" i="0" u="none" strike="noStrike" cap="none" dirty="0" err="1">
                <a:solidFill>
                  <a:srgbClr val="000000"/>
                </a:solidFill>
                <a:latin typeface="Arial"/>
                <a:ea typeface="Arial"/>
                <a:cs typeface="Arial"/>
                <a:sym typeface="Arial"/>
              </a:rPr>
              <a:t>texto</a:t>
            </a:r>
            <a:r>
              <a:rPr lang="en-GB" sz="3000" b="0" i="0" u="none" strike="noStrike" cap="none" dirty="0">
                <a:solidFill>
                  <a:srgbClr val="000000"/>
                </a:solidFill>
                <a:latin typeface="Arial"/>
                <a:ea typeface="Arial"/>
                <a:cs typeface="Arial"/>
                <a:sym typeface="Arial"/>
              </a:rPr>
              <a:t>)</a:t>
            </a:r>
            <a:endParaRPr dirty="0"/>
          </a:p>
        </p:txBody>
      </p:sp>
      <p:sp>
        <p:nvSpPr>
          <p:cNvPr id="104" name="Google Shape;104;p1"/>
          <p:cNvSpPr txBox="1"/>
          <p:nvPr/>
        </p:nvSpPr>
        <p:spPr>
          <a:xfrm>
            <a:off x="8980733" y="36638314"/>
            <a:ext cx="5334618" cy="586957"/>
          </a:xfrm>
          <a:prstGeom prst="rect">
            <a:avLst/>
          </a:prstGeom>
          <a:noFill/>
          <a:ln>
            <a:noFill/>
          </a:ln>
        </p:spPr>
        <p:txBody>
          <a:bodyPr spcFirstLastPara="1" wrap="square" lIns="90000" tIns="46800" rIns="90000" bIns="46800" anchor="t" anchorCtr="0">
            <a:spAutoFit/>
          </a:bodyPr>
          <a:lstStyle/>
          <a:p>
            <a:pPr marL="0" marR="0" lvl="0" indent="0" algn="l" rtl="0">
              <a:spcBef>
                <a:spcPts val="0"/>
              </a:spcBef>
              <a:spcAft>
                <a:spcPts val="0"/>
              </a:spcAft>
              <a:buNone/>
            </a:pPr>
            <a:r>
              <a:rPr lang="en-GB" sz="3000" b="1" i="0" u="none" strike="noStrike" cap="none">
                <a:solidFill>
                  <a:srgbClr val="000000"/>
                </a:solidFill>
                <a:latin typeface="Arial"/>
                <a:ea typeface="Arial"/>
                <a:cs typeface="Arial"/>
                <a:sym typeface="Arial"/>
              </a:rPr>
              <a:t>Figura 2.</a:t>
            </a:r>
            <a:r>
              <a:rPr lang="en-GB" sz="3000" b="0" i="0" u="none" strike="noStrike" cap="none">
                <a:solidFill>
                  <a:srgbClr val="000000"/>
                </a:solidFill>
                <a:latin typeface="Arial"/>
                <a:ea typeface="Arial"/>
                <a:cs typeface="Arial"/>
                <a:sym typeface="Arial"/>
              </a:rPr>
              <a:t> </a:t>
            </a:r>
            <a:r>
              <a:rPr lang="en-GB" sz="3200"/>
              <a:t>D</a:t>
            </a:r>
            <a:r>
              <a:rPr lang="en-GB" sz="3200" b="0" i="0" u="none" strike="noStrike" cap="none">
                <a:solidFill>
                  <a:srgbClr val="000000"/>
                </a:solidFill>
                <a:latin typeface="Arial"/>
                <a:ea typeface="Arial"/>
                <a:cs typeface="Arial"/>
                <a:sym typeface="Arial"/>
              </a:rPr>
              <a:t>escrever</a:t>
            </a:r>
            <a:r>
              <a:rPr lang="en-GB" sz="3000" b="0" i="0" u="none" strike="noStrike" cap="none">
                <a:solidFill>
                  <a:srgbClr val="000000"/>
                </a:solidFill>
                <a:latin typeface="Arial"/>
                <a:ea typeface="Arial"/>
                <a:cs typeface="Arial"/>
                <a:sym typeface="Arial"/>
              </a:rPr>
              <a:t> a figura</a:t>
            </a:r>
            <a:r>
              <a:rPr lang="en-GB" sz="3000"/>
              <a:t>.</a:t>
            </a:r>
            <a:endParaRPr/>
          </a:p>
        </p:txBody>
      </p:sp>
      <p:sp>
        <p:nvSpPr>
          <p:cNvPr id="105" name="Google Shape;105;p1"/>
          <p:cNvSpPr/>
          <p:nvPr/>
        </p:nvSpPr>
        <p:spPr>
          <a:xfrm>
            <a:off x="261256" y="38112712"/>
            <a:ext cx="15498000" cy="31701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SACA </a:t>
            </a:r>
            <a:r>
              <a:rPr lang="en-GB" sz="4000"/>
              <a:t>2026.</a:t>
            </a:r>
            <a:r>
              <a:rPr lang="en-GB" sz="4000" b="0" i="0" u="none" strike="noStrike" cap="none">
                <a:solidFill>
                  <a:srgbClr val="000000"/>
                </a:solidFill>
                <a:latin typeface="Arial"/>
                <a:ea typeface="Arial"/>
                <a:cs typeface="Arial"/>
                <a:sym typeface="Arial"/>
              </a:rPr>
              <a:t> </a:t>
            </a:r>
            <a:endParaRPr/>
          </a:p>
        </p:txBody>
      </p:sp>
      <p:sp>
        <p:nvSpPr>
          <p:cNvPr id="106" name="Google Shape;106;p1"/>
          <p:cNvSpPr/>
          <p:nvPr/>
        </p:nvSpPr>
        <p:spPr>
          <a:xfrm>
            <a:off x="1319457" y="30811846"/>
            <a:ext cx="5923596" cy="5760455"/>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8500"/>
              <a:buFont typeface="Arial"/>
              <a:buNone/>
            </a:pPr>
            <a:endParaRPr sz="8500" b="0" i="0" u="none" strike="noStrike" cap="none">
              <a:solidFill>
                <a:schemeClr val="dk1"/>
              </a:solidFill>
              <a:latin typeface="Arial"/>
              <a:ea typeface="Arial"/>
              <a:cs typeface="Arial"/>
              <a:sym typeface="Arial"/>
            </a:endParaRPr>
          </a:p>
        </p:txBody>
      </p:sp>
      <p:sp>
        <p:nvSpPr>
          <p:cNvPr id="107" name="Google Shape;107;p1"/>
          <p:cNvSpPr/>
          <p:nvPr/>
        </p:nvSpPr>
        <p:spPr>
          <a:xfrm>
            <a:off x="9050537" y="30808863"/>
            <a:ext cx="5923596" cy="576072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8500"/>
              <a:buFont typeface="Arial"/>
              <a:buNone/>
            </a:pPr>
            <a:endParaRPr sz="8500" b="0" i="0" u="none" strike="noStrike" cap="none">
              <a:solidFill>
                <a:schemeClr val="dk1"/>
              </a:solidFill>
              <a:latin typeface="Arial"/>
              <a:ea typeface="Arial"/>
              <a:cs typeface="Arial"/>
              <a:sym typeface="Arial"/>
            </a:endParaRPr>
          </a:p>
        </p:txBody>
      </p:sp>
      <p:sp>
        <p:nvSpPr>
          <p:cNvPr id="108" name="Google Shape;108;p1"/>
          <p:cNvSpPr/>
          <p:nvPr/>
        </p:nvSpPr>
        <p:spPr>
          <a:xfrm>
            <a:off x="16567352" y="30721321"/>
            <a:ext cx="15483571" cy="2169784"/>
          </a:xfrm>
          <a:prstGeom prst="rect">
            <a:avLst/>
          </a:prstGeom>
          <a:noFill/>
          <a:ln>
            <a:noFill/>
          </a:ln>
        </p:spPr>
        <p:txBody>
          <a:bodyPr spcFirstLastPara="1" wrap="square" lIns="91425" tIns="45700" rIns="91425" bIns="45700" anchor="t" anchorCtr="0">
            <a:spAutoFit/>
          </a:bodyPr>
          <a:lstStyle/>
          <a:p>
            <a:pPr marL="0" marR="0" lvl="0" indent="0" algn="just" rtl="0">
              <a:spcBef>
                <a:spcPts val="1800"/>
              </a:spcBef>
              <a:spcAft>
                <a:spcPts val="0"/>
              </a:spcAft>
              <a:buNone/>
            </a:pPr>
            <a:r>
              <a:rPr lang="en-GB" sz="4000" b="0" i="0" u="none" strike="noStrike" cap="none" dirty="0">
                <a:solidFill>
                  <a:srgbClr val="000000"/>
                </a:solidFill>
                <a:latin typeface="Arial"/>
                <a:ea typeface="Arial"/>
                <a:cs typeface="Arial"/>
                <a:sym typeface="Arial"/>
              </a:rPr>
              <a:t>		As </a:t>
            </a:r>
            <a:r>
              <a:rPr lang="en-GB" sz="4000" b="0" i="0" u="none" strike="noStrike" cap="none" dirty="0" err="1">
                <a:solidFill>
                  <a:srgbClr val="000000"/>
                </a:solidFill>
                <a:latin typeface="Arial"/>
                <a:ea typeface="Arial"/>
                <a:cs typeface="Arial"/>
                <a:sym typeface="Arial"/>
              </a:rPr>
              <a:t>conclusões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devem</a:t>
            </a:r>
            <a:r>
              <a:rPr lang="en-GB" sz="4000" b="0" i="0" u="none" strike="noStrike" cap="none" dirty="0">
                <a:solidFill>
                  <a:srgbClr val="000000"/>
                </a:solidFill>
                <a:latin typeface="Arial"/>
                <a:ea typeface="Arial"/>
                <a:cs typeface="Arial"/>
                <a:sym typeface="Arial"/>
              </a:rPr>
              <a:t> ser </a:t>
            </a:r>
            <a:r>
              <a:rPr lang="en-GB" sz="4000" b="0" i="0" u="none" strike="noStrike" cap="none" dirty="0" err="1">
                <a:solidFill>
                  <a:srgbClr val="000000"/>
                </a:solidFill>
                <a:latin typeface="Arial"/>
                <a:ea typeface="Arial"/>
                <a:cs typeface="Arial"/>
                <a:sym typeface="Arial"/>
              </a:rPr>
              <a:t>dispostas</a:t>
            </a:r>
            <a:r>
              <a:rPr lang="en-GB" sz="4000" b="0" i="0" u="none" strike="noStrike" cap="none" dirty="0">
                <a:solidFill>
                  <a:srgbClr val="000000"/>
                </a:solidFill>
                <a:latin typeface="Arial"/>
                <a:ea typeface="Arial"/>
                <a:cs typeface="Arial"/>
                <a:sym typeface="Arial"/>
              </a:rPr>
              <a:t>, com </a:t>
            </a:r>
            <a:r>
              <a:rPr lang="en-GB" sz="4000" b="0" i="0" u="none" strike="noStrike" cap="none" dirty="0" err="1">
                <a:solidFill>
                  <a:srgbClr val="000000"/>
                </a:solidFill>
                <a:latin typeface="Arial"/>
                <a:ea typeface="Arial"/>
                <a:cs typeface="Arial"/>
                <a:sym typeface="Arial"/>
              </a:rPr>
              <a:t>ou</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sem</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marcadores</a:t>
            </a:r>
            <a:r>
              <a:rPr lang="en-GB" sz="4000" b="0" i="0" u="none" strike="noStrike" cap="none" dirty="0">
                <a:solidFill>
                  <a:srgbClr val="000000"/>
                </a:solidFill>
                <a:latin typeface="Arial"/>
                <a:ea typeface="Arial"/>
                <a:cs typeface="Arial"/>
                <a:sym typeface="Arial"/>
              </a:rPr>
              <a:t>/</a:t>
            </a:r>
            <a:r>
              <a:rPr lang="en-GB" sz="4000" b="0" i="0" u="none" strike="noStrike" cap="none" dirty="0" err="1">
                <a:solidFill>
                  <a:srgbClr val="000000"/>
                </a:solidFill>
                <a:latin typeface="Arial"/>
                <a:ea typeface="Arial"/>
                <a:cs typeface="Arial"/>
                <a:sym typeface="Arial"/>
              </a:rPr>
              <a:t>numeração</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em</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assertivas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categóricas</a:t>
            </a:r>
            <a:r>
              <a:rPr lang="en-GB" sz="4000" b="0" i="0" u="none" strike="noStrike" cap="none" dirty="0">
                <a:solidFill>
                  <a:srgbClr val="000000"/>
                </a:solidFill>
                <a:latin typeface="Arial"/>
                <a:ea typeface="Arial"/>
                <a:cs typeface="Arial"/>
                <a:sym typeface="Arial"/>
              </a:rPr>
              <a:t>, à luz dos </a:t>
            </a:r>
            <a:r>
              <a:rPr lang="en-GB" sz="4000" b="0" i="0" u="none" strike="noStrike" cap="none" dirty="0" err="1">
                <a:solidFill>
                  <a:srgbClr val="000000"/>
                </a:solidFill>
                <a:latin typeface="Arial"/>
                <a:ea typeface="Arial"/>
                <a:cs typeface="Arial"/>
                <a:sym typeface="Arial"/>
              </a:rPr>
              <a:t>objetivos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levantados</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na</a:t>
            </a:r>
            <a:r>
              <a:rPr lang="en-GB" sz="4000" b="0" i="0" u="none" strike="noStrike" cap="none" dirty="0">
                <a:solidFill>
                  <a:srgbClr val="000000"/>
                </a:solidFill>
                <a:latin typeface="Arial"/>
                <a:ea typeface="Arial"/>
                <a:cs typeface="Arial"/>
                <a:sym typeface="Arial"/>
              </a:rPr>
              <a:t> </a:t>
            </a:r>
            <a:r>
              <a:rPr lang="en-GB" sz="4000" b="0" i="0" u="none" strike="noStrike" cap="none" dirty="0" err="1">
                <a:solidFill>
                  <a:srgbClr val="000000"/>
                </a:solidFill>
                <a:latin typeface="Arial"/>
                <a:ea typeface="Arial"/>
                <a:cs typeface="Arial"/>
                <a:sym typeface="Arial"/>
              </a:rPr>
              <a:t>introdução</a:t>
            </a:r>
            <a:r>
              <a:rPr lang="en-GB" sz="4000" b="0" i="0" u="none" strike="noStrike" cap="none" dirty="0">
                <a:solidFill>
                  <a:srgbClr val="000000"/>
                </a:solidFill>
                <a:latin typeface="Arial"/>
                <a:ea typeface="Arial"/>
                <a:cs typeface="Arial"/>
                <a:sym typeface="Arial"/>
              </a:rPr>
              <a:t>. </a:t>
            </a:r>
            <a:endParaRPr sz="4000" b="0" i="0" u="none" strike="noStrike" cap="none" dirty="0">
              <a:solidFill>
                <a:srgbClr val="000000"/>
              </a:solidFill>
              <a:latin typeface="Arial"/>
              <a:ea typeface="Arial"/>
              <a:cs typeface="Arial"/>
              <a:sym typeface="Arial"/>
            </a:endParaRPr>
          </a:p>
        </p:txBody>
      </p:sp>
      <p:sp>
        <p:nvSpPr>
          <p:cNvPr id="109" name="Google Shape;109;p1"/>
          <p:cNvSpPr/>
          <p:nvPr/>
        </p:nvSpPr>
        <p:spPr>
          <a:xfrm>
            <a:off x="16567352" y="35595983"/>
            <a:ext cx="15575442" cy="5847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3200" b="0" i="0" u="none" strike="noStrike" cap="none" dirty="0">
                <a:solidFill>
                  <a:srgbClr val="000000"/>
                </a:solidFill>
                <a:latin typeface="Arial"/>
                <a:ea typeface="Arial"/>
                <a:cs typeface="Arial"/>
                <a:sym typeface="Arial"/>
              </a:rPr>
              <a:t>		</a:t>
            </a:r>
            <a:r>
              <a:rPr lang="en-GB" sz="3200" b="0" i="0" u="none" strike="noStrike" cap="none" dirty="0" err="1">
                <a:solidFill>
                  <a:srgbClr val="000000"/>
                </a:solidFill>
                <a:latin typeface="Arial"/>
                <a:ea typeface="Arial"/>
                <a:cs typeface="Arial"/>
                <a:sym typeface="Arial"/>
              </a:rPr>
              <a:t>Padrão</a:t>
            </a:r>
            <a:r>
              <a:rPr lang="en-GB" sz="3200" b="0" i="0" u="none" strike="noStrike" cap="none" dirty="0">
                <a:solidFill>
                  <a:srgbClr val="000000"/>
                </a:solidFill>
                <a:latin typeface="Arial"/>
                <a:ea typeface="Arial"/>
                <a:cs typeface="Arial"/>
                <a:sym typeface="Arial"/>
              </a:rPr>
              <a:t> ABNT.</a:t>
            </a:r>
            <a:endParaRPr dirty="0"/>
          </a:p>
        </p:txBody>
      </p:sp>
      <p:sp>
        <p:nvSpPr>
          <p:cNvPr id="110" name="Google Shape;110;p1"/>
          <p:cNvSpPr/>
          <p:nvPr/>
        </p:nvSpPr>
        <p:spPr>
          <a:xfrm>
            <a:off x="16659223" y="40556291"/>
            <a:ext cx="15575442" cy="58477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3200" b="0" i="0" u="none" strike="noStrike" cap="none" dirty="0">
                <a:solidFill>
                  <a:srgbClr val="000000"/>
                </a:solidFill>
                <a:latin typeface="Arial"/>
                <a:ea typeface="Arial"/>
                <a:cs typeface="Arial"/>
                <a:sym typeface="Arial"/>
              </a:rPr>
              <a:t>		</a:t>
            </a:r>
            <a:r>
              <a:rPr lang="en-GB" sz="3200" b="0" i="0" u="none" strike="noStrike" cap="none" dirty="0" err="1">
                <a:solidFill>
                  <a:srgbClr val="000000"/>
                </a:solidFill>
                <a:latin typeface="Arial"/>
                <a:ea typeface="Arial"/>
                <a:cs typeface="Arial"/>
                <a:sym typeface="Arial"/>
              </a:rPr>
              <a:t>Opcional</a:t>
            </a:r>
            <a:r>
              <a:rPr lang="en-GB" sz="3200" b="0" i="0" u="none" strike="noStrike" cap="none" dirty="0">
                <a:solidFill>
                  <a:srgbClr val="000000"/>
                </a:solidFill>
                <a:latin typeface="Arial"/>
                <a:ea typeface="Arial"/>
                <a:cs typeface="Arial"/>
                <a:sym typeface="Arial"/>
              </a:rPr>
              <a:t>.</a:t>
            </a:r>
            <a:endParaRPr sz="32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616</Words>
  <Application>Microsoft Office PowerPoint</Application>
  <PresentationFormat>Personalizar</PresentationFormat>
  <Paragraphs>23</Paragraphs>
  <Slides>1</Slides>
  <Notes>1</Notes>
  <HiddenSlides>0</HiddenSlides>
  <MMClips>0</MMClips>
  <ScaleCrop>false</ScaleCrop>
  <HeadingPairs>
    <vt:vector size="6" baseType="variant">
      <vt:variant>
        <vt:lpstr>Fontes usadas</vt:lpstr>
      </vt:variant>
      <vt:variant>
        <vt:i4>1</vt:i4>
      </vt:variant>
      <vt:variant>
        <vt:lpstr>Tema</vt:lpstr>
      </vt:variant>
      <vt:variant>
        <vt:i4>1</vt:i4>
      </vt:variant>
      <vt:variant>
        <vt:lpstr>Títulos de slides</vt:lpstr>
      </vt:variant>
      <vt:variant>
        <vt:i4>1</vt:i4>
      </vt:variant>
    </vt:vector>
  </HeadingPairs>
  <TitlesOfParts>
    <vt:vector size="3" baseType="lpstr">
      <vt:lpstr>Arial</vt:lpstr>
      <vt:lpstr>Design padrão</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Convidado</dc:creator>
  <cp:lastModifiedBy>David Bruno de Sousa Teixeira</cp:lastModifiedBy>
  <cp:revision>8</cp:revision>
  <dcterms:created xsi:type="dcterms:W3CDTF">2007-06-18T19:49:39Z</dcterms:created>
  <dcterms:modified xsi:type="dcterms:W3CDTF">2026-07-17T12:40:26Z</dcterms:modified>
</cp:coreProperties>
</file>