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6"/>
  </p:notesMasterIdLst>
  <p:sldIdLst>
    <p:sldId id="256" r:id="rId2"/>
    <p:sldId id="257" r:id="rId3"/>
    <p:sldId id="258" r:id="rId4"/>
    <p:sldId id="259" r:id="rId5"/>
  </p:sldIdLst>
  <p:sldSz cx="9144000" cy="5143500" type="screen16x9"/>
  <p:notesSz cx="6858000" cy="9144000"/>
  <p:embeddedFontLst>
    <p:embeddedFont>
      <p:font typeface="Albert Sans" pitchFamily="2" charset="77"/>
      <p:regular r:id="rId7"/>
      <p:bold r:id="rId8"/>
      <p:italic r:id="rId9"/>
      <p:boldItalic r:id="rId10"/>
    </p:embeddedFont>
    <p:embeddedFont>
      <p:font typeface="Momo Trust Sans" panose="03020802040502020B06" pitchFamily="66" charset="77"/>
      <p:regular r:id="rId11"/>
      <p:bold r:id="rId12"/>
    </p:embeddedFont>
    <p:embeddedFont>
      <p:font typeface="Momo Trust Sans Light" panose="03020802040502020B06" pitchFamily="66" charset="77"/>
      <p:regular r:id="rId13"/>
      <p:bold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60" d="100"/>
          <a:sy n="160" d="100"/>
        </p:scale>
        <p:origin x="264"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font" Target="fonts/font7.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f6d7d8b89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f6d7d8b89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3f6d963d777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3f6d963d77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f6d963d777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f6d963d77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title" idx="4294967295"/>
          </p:nvPr>
        </p:nvSpPr>
        <p:spPr>
          <a:xfrm>
            <a:off x="403550" y="1753825"/>
            <a:ext cx="8195700" cy="1036200"/>
          </a:xfrm>
          <a:prstGeom prst="rect">
            <a:avLst/>
          </a:prstGeom>
          <a:effectLst>
            <a:outerShdw blurRad="57150" dist="19050" dir="5400000" algn="bl" rotWithShape="0">
              <a:srgbClr val="666666">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SzPts val="990"/>
              <a:buNone/>
            </a:pPr>
            <a:r>
              <a:rPr lang="pt-BR" sz="3220" b="1">
                <a:solidFill>
                  <a:schemeClr val="lt1"/>
                </a:solidFill>
                <a:latin typeface="Momo Trust Sans"/>
                <a:ea typeface="Momo Trust Sans"/>
                <a:cs typeface="Momo Trust Sans"/>
                <a:sym typeface="Momo Trust Sans"/>
              </a:rPr>
              <a:t>Título da apresentação</a:t>
            </a:r>
            <a:endParaRPr sz="3220" b="1">
              <a:solidFill>
                <a:schemeClr val="lt1"/>
              </a:solidFill>
              <a:latin typeface="Momo Trust Sans"/>
              <a:ea typeface="Momo Trust Sans"/>
              <a:cs typeface="Momo Trust Sans"/>
              <a:sym typeface="Momo Trust Sans"/>
            </a:endParaRPr>
          </a:p>
          <a:p>
            <a:pPr marL="0" lvl="0" indent="0" algn="l" rtl="0">
              <a:spcBef>
                <a:spcPts val="0"/>
              </a:spcBef>
              <a:spcAft>
                <a:spcPts val="0"/>
              </a:spcAft>
              <a:buSzPts val="990"/>
              <a:buNone/>
            </a:pPr>
            <a:r>
              <a:rPr lang="pt-BR" sz="3220" b="1">
                <a:solidFill>
                  <a:schemeClr val="lt1"/>
                </a:solidFill>
                <a:latin typeface="Momo Trust Sans"/>
                <a:ea typeface="Momo Trust Sans"/>
                <a:cs typeface="Momo Trust Sans"/>
                <a:sym typeface="Momo Trust Sans"/>
              </a:rPr>
              <a:t>em até duas linhas</a:t>
            </a:r>
            <a:endParaRPr sz="3220" b="1">
              <a:solidFill>
                <a:schemeClr val="lt1"/>
              </a:solidFill>
              <a:latin typeface="Momo Trust Sans"/>
              <a:ea typeface="Momo Trust Sans"/>
              <a:cs typeface="Momo Trust Sans"/>
              <a:sym typeface="Momo Trust Sans"/>
            </a:endParaRPr>
          </a:p>
        </p:txBody>
      </p:sp>
      <p:sp>
        <p:nvSpPr>
          <p:cNvPr id="55" name="Google Shape;55;p13"/>
          <p:cNvSpPr txBox="1">
            <a:spLocks noGrp="1"/>
          </p:cNvSpPr>
          <p:nvPr>
            <p:ph type="title" idx="4294967295"/>
          </p:nvPr>
        </p:nvSpPr>
        <p:spPr>
          <a:xfrm>
            <a:off x="451200" y="2859125"/>
            <a:ext cx="8195700" cy="1036200"/>
          </a:xfrm>
          <a:prstGeom prst="rect">
            <a:avLst/>
          </a:prstGeom>
          <a:effectLst>
            <a:outerShdw blurRad="57150" dist="19050" dir="5400000" algn="bl" rotWithShape="0">
              <a:schemeClr val="dk2">
                <a:alpha val="50000"/>
              </a:schemeClr>
            </a:outerShdw>
          </a:effectLst>
        </p:spPr>
        <p:txBody>
          <a:bodyPr spcFirstLastPara="1" wrap="square" lIns="91425" tIns="91425" rIns="91425" bIns="91425" anchor="t" anchorCtr="0">
            <a:noAutofit/>
          </a:bodyPr>
          <a:lstStyle/>
          <a:p>
            <a:pPr marL="0" lvl="0" indent="0" algn="l" rtl="0">
              <a:spcBef>
                <a:spcPts val="0"/>
              </a:spcBef>
              <a:spcAft>
                <a:spcPts val="0"/>
              </a:spcAft>
              <a:buSzPts val="990"/>
              <a:buNone/>
            </a:pPr>
            <a:r>
              <a:rPr lang="pt-BR" sz="2320" i="1">
                <a:solidFill>
                  <a:schemeClr val="lt1"/>
                </a:solidFill>
                <a:latin typeface="Momo Trust Sans Light"/>
                <a:ea typeface="Momo Trust Sans Light"/>
                <a:cs typeface="Momo Trust Sans Light"/>
                <a:sym typeface="Momo Trust Sans Light"/>
              </a:rPr>
              <a:t>Nome do discente</a:t>
            </a:r>
            <a:endParaRPr sz="2320" i="1">
              <a:solidFill>
                <a:schemeClr val="lt1"/>
              </a:solidFill>
              <a:latin typeface="Momo Trust Sans Light"/>
              <a:ea typeface="Momo Trust Sans Light"/>
              <a:cs typeface="Momo Trust Sans Light"/>
              <a:sym typeface="Momo Trust Sans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72274" y="318725"/>
            <a:ext cx="6573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pt-BR" b="1">
                <a:latin typeface="Momo Trust Sans"/>
                <a:ea typeface="Momo Trust Sans"/>
                <a:cs typeface="Momo Trust Sans"/>
                <a:sym typeface="Momo Trust Sans"/>
              </a:rPr>
              <a:t>Título do Slide</a:t>
            </a:r>
            <a:endParaRPr b="1">
              <a:latin typeface="Momo Trust Sans"/>
              <a:ea typeface="Momo Trust Sans"/>
              <a:cs typeface="Momo Trust Sans"/>
              <a:sym typeface="Momo Trust Sans"/>
            </a:endParaRPr>
          </a:p>
        </p:txBody>
      </p:sp>
      <p:sp>
        <p:nvSpPr>
          <p:cNvPr id="61" name="Google Shape;61;p14"/>
          <p:cNvSpPr txBox="1">
            <a:spLocks noGrp="1"/>
          </p:cNvSpPr>
          <p:nvPr>
            <p:ph type="body" idx="1"/>
          </p:nvPr>
        </p:nvSpPr>
        <p:spPr>
          <a:xfrm>
            <a:off x="383750" y="1201400"/>
            <a:ext cx="3565800" cy="1301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t-BR">
                <a:solidFill>
                  <a:schemeClr val="dk1"/>
                </a:solidFill>
                <a:latin typeface="Momo Trust Sans"/>
                <a:ea typeface="Momo Trust Sans"/>
                <a:cs typeface="Momo Trust Sans"/>
                <a:sym typeface="Momo Trust Sans"/>
              </a:rPr>
              <a:t>Texto de conteúdo do slide.</a:t>
            </a:r>
            <a:endParaRPr>
              <a:solidFill>
                <a:schemeClr val="dk1"/>
              </a:solidFill>
              <a:latin typeface="Momo Trust Sans"/>
              <a:ea typeface="Momo Trust Sans"/>
              <a:cs typeface="Momo Trust Sans"/>
              <a:sym typeface="Momo Trust Sans"/>
            </a:endParaRPr>
          </a:p>
        </p:txBody>
      </p:sp>
      <p:sp>
        <p:nvSpPr>
          <p:cNvPr id="62" name="Google Shape;62;p14"/>
          <p:cNvSpPr txBox="1">
            <a:spLocks noGrp="1"/>
          </p:cNvSpPr>
          <p:nvPr>
            <p:ph type="body" idx="1"/>
          </p:nvPr>
        </p:nvSpPr>
        <p:spPr>
          <a:xfrm>
            <a:off x="383750" y="1951350"/>
            <a:ext cx="3485400" cy="12408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Momo Trust Sans"/>
              <a:buChar char="●"/>
            </a:pPr>
            <a:r>
              <a:rPr lang="pt-BR">
                <a:solidFill>
                  <a:schemeClr val="dk1"/>
                </a:solidFill>
                <a:latin typeface="Momo Trust Sans"/>
                <a:ea typeface="Momo Trust Sans"/>
                <a:cs typeface="Momo Trust Sans"/>
                <a:sym typeface="Momo Trust Sans"/>
              </a:rPr>
              <a:t>Texto em tópicos;</a:t>
            </a:r>
            <a:endParaRPr>
              <a:solidFill>
                <a:schemeClr val="dk1"/>
              </a:solidFill>
              <a:latin typeface="Momo Trust Sans"/>
              <a:ea typeface="Momo Trust Sans"/>
              <a:cs typeface="Momo Trust Sans"/>
              <a:sym typeface="Momo Trust Sans"/>
            </a:endParaRPr>
          </a:p>
          <a:p>
            <a:pPr marL="457200" lvl="0" indent="-342900" algn="l" rtl="0">
              <a:spcBef>
                <a:spcPts val="0"/>
              </a:spcBef>
              <a:spcAft>
                <a:spcPts val="0"/>
              </a:spcAft>
              <a:buClr>
                <a:schemeClr val="dk1"/>
              </a:buClr>
              <a:buSzPts val="1800"/>
              <a:buFont typeface="Momo Trust Sans"/>
              <a:buChar char="●"/>
            </a:pPr>
            <a:r>
              <a:rPr lang="pt-BR">
                <a:solidFill>
                  <a:schemeClr val="dk1"/>
                </a:solidFill>
                <a:latin typeface="Momo Trust Sans"/>
                <a:ea typeface="Momo Trust Sans"/>
                <a:cs typeface="Momo Trust Sans"/>
                <a:sym typeface="Momo Trust Sans"/>
              </a:rPr>
              <a:t>Texto em tópicos;</a:t>
            </a:r>
            <a:endParaRPr>
              <a:solidFill>
                <a:schemeClr val="dk1"/>
              </a:solidFill>
              <a:latin typeface="Momo Trust Sans"/>
              <a:ea typeface="Momo Trust Sans"/>
              <a:cs typeface="Momo Trust Sans"/>
              <a:sym typeface="Momo Trust Sans"/>
            </a:endParaRPr>
          </a:p>
          <a:p>
            <a:pPr marL="457200" lvl="0" indent="-342900" algn="l" rtl="0">
              <a:spcBef>
                <a:spcPts val="0"/>
              </a:spcBef>
              <a:spcAft>
                <a:spcPts val="0"/>
              </a:spcAft>
              <a:buClr>
                <a:schemeClr val="dk1"/>
              </a:buClr>
              <a:buSzPts val="1800"/>
              <a:buFont typeface="Momo Trust Sans"/>
              <a:buChar char="●"/>
            </a:pPr>
            <a:r>
              <a:rPr lang="pt-BR">
                <a:solidFill>
                  <a:schemeClr val="dk1"/>
                </a:solidFill>
                <a:latin typeface="Momo Trust Sans"/>
                <a:ea typeface="Momo Trust Sans"/>
                <a:cs typeface="Momo Trust Sans"/>
                <a:sym typeface="Momo Trust Sans"/>
              </a:rPr>
              <a:t>Texto em tópicos.</a:t>
            </a:r>
            <a:endParaRPr>
              <a:solidFill>
                <a:schemeClr val="dk1"/>
              </a:solidFill>
              <a:latin typeface="Momo Trust Sans"/>
              <a:ea typeface="Momo Trust Sans"/>
              <a:cs typeface="Momo Trust Sans"/>
              <a:sym typeface="Momo Trust Sans"/>
            </a:endParaRPr>
          </a:p>
        </p:txBody>
      </p:sp>
      <p:sp>
        <p:nvSpPr>
          <p:cNvPr id="63" name="Google Shape;63;p14"/>
          <p:cNvSpPr/>
          <p:nvPr/>
        </p:nvSpPr>
        <p:spPr>
          <a:xfrm>
            <a:off x="4041300" y="1017750"/>
            <a:ext cx="4581000" cy="3517200"/>
          </a:xfrm>
          <a:prstGeom prst="rect">
            <a:avLst/>
          </a:prstGeom>
          <a:solidFill>
            <a:srgbClr val="CCCCC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4" name="Google Shape;64;p14"/>
          <p:cNvSpPr txBox="1">
            <a:spLocks noGrp="1"/>
          </p:cNvSpPr>
          <p:nvPr>
            <p:ph type="body" idx="1"/>
          </p:nvPr>
        </p:nvSpPr>
        <p:spPr>
          <a:xfrm>
            <a:off x="5771500" y="2408400"/>
            <a:ext cx="1473000" cy="735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pt-BR">
                <a:solidFill>
                  <a:schemeClr val="dk1"/>
                </a:solidFill>
                <a:latin typeface="Albert Sans"/>
                <a:ea typeface="Albert Sans"/>
                <a:cs typeface="Albert Sans"/>
                <a:sym typeface="Albert Sans"/>
              </a:rPr>
              <a:t>Imagem</a:t>
            </a:r>
            <a:endParaRPr>
              <a:solidFill>
                <a:schemeClr val="dk1"/>
              </a:solidFill>
              <a:latin typeface="Albert Sans"/>
              <a:ea typeface="Albert Sans"/>
              <a:cs typeface="Albert Sans"/>
              <a:sym typeface="Albert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72274" y="318725"/>
            <a:ext cx="6573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pt-BR" b="1">
                <a:latin typeface="Momo Trust Sans"/>
                <a:ea typeface="Momo Trust Sans"/>
                <a:cs typeface="Momo Trust Sans"/>
                <a:sym typeface="Momo Trust Sans"/>
              </a:rPr>
              <a:t>Título do Slide</a:t>
            </a:r>
            <a:endParaRPr b="1">
              <a:latin typeface="Momo Trust Sans"/>
              <a:ea typeface="Momo Trust Sans"/>
              <a:cs typeface="Momo Trust Sans"/>
              <a:sym typeface="Momo Trust Sans"/>
            </a:endParaRPr>
          </a:p>
        </p:txBody>
      </p:sp>
      <p:sp>
        <p:nvSpPr>
          <p:cNvPr id="70" name="Google Shape;70;p15"/>
          <p:cNvSpPr txBox="1">
            <a:spLocks noGrp="1"/>
          </p:cNvSpPr>
          <p:nvPr>
            <p:ph type="body" idx="1"/>
          </p:nvPr>
        </p:nvSpPr>
        <p:spPr>
          <a:xfrm>
            <a:off x="383750" y="1201400"/>
            <a:ext cx="6240900" cy="16230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SzPts val="770"/>
              <a:buNone/>
            </a:pPr>
            <a:r>
              <a:rPr lang="pt-BR" sz="1560">
                <a:solidFill>
                  <a:schemeClr val="dk1"/>
                </a:solidFill>
                <a:latin typeface="Momo Trust Sans"/>
                <a:ea typeface="Momo Trust Sans"/>
                <a:cs typeface="Momo Trust Sans"/>
                <a:sym typeface="Momo Trust Sans"/>
              </a:rPr>
              <a:t>Texto de conteúdo do slide texto de conteúdo do slide texto de conteúdo do slide texto de conteúdo do slide texto de conteúdo do slide texto de conteúdo do slide texto de conteúdo do slide texto de conteúdo do slide texto de conteúdo do slide texto de conteúdo do slide texto de conteúdo do slide texto de conteúdo do slide texto de conteúdo do slide texto de conteúdo do slide.</a:t>
            </a:r>
            <a:endParaRPr sz="1560">
              <a:solidFill>
                <a:schemeClr val="dk1"/>
              </a:solidFill>
              <a:latin typeface="Momo Trust Sans"/>
              <a:ea typeface="Momo Trust Sans"/>
              <a:cs typeface="Momo Trust Sans"/>
              <a:sym typeface="Momo Trust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
        <p:cNvGrpSpPr/>
        <p:nvPr/>
      </p:nvGrpSpPr>
      <p:grpSpPr>
        <a:xfrm>
          <a:off x="0" y="0"/>
          <a:ext cx="0" cy="0"/>
          <a:chOff x="0" y="0"/>
          <a:chExt cx="0" cy="0"/>
        </a:xfrm>
      </p:grpSpPr>
      <p:sp>
        <p:nvSpPr>
          <p:cNvPr id="75" name="Google Shape;75;p16"/>
          <p:cNvSpPr/>
          <p:nvPr/>
        </p:nvSpPr>
        <p:spPr>
          <a:xfrm>
            <a:off x="180450" y="550875"/>
            <a:ext cx="8783100" cy="4408800"/>
          </a:xfrm>
          <a:prstGeom prst="rect">
            <a:avLst/>
          </a:prstGeom>
          <a:solidFill>
            <a:srgbClr val="CCCCCC"/>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6" name="Google Shape;76;p16"/>
          <p:cNvSpPr txBox="1">
            <a:spLocks noGrp="1"/>
          </p:cNvSpPr>
          <p:nvPr>
            <p:ph type="body" idx="1"/>
          </p:nvPr>
        </p:nvSpPr>
        <p:spPr>
          <a:xfrm>
            <a:off x="3222750" y="2438474"/>
            <a:ext cx="2698500" cy="6336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pt-BR" sz="2600">
                <a:solidFill>
                  <a:schemeClr val="lt1"/>
                </a:solidFill>
                <a:latin typeface="Momo Trust Sans"/>
                <a:ea typeface="Momo Trust Sans"/>
                <a:cs typeface="Momo Trust Sans"/>
                <a:sym typeface="Momo Trust Sans"/>
              </a:rPr>
              <a:t>Imagem</a:t>
            </a:r>
            <a:endParaRPr sz="2600">
              <a:solidFill>
                <a:schemeClr val="lt1"/>
              </a:solidFill>
              <a:latin typeface="Momo Trust Sans"/>
              <a:ea typeface="Momo Trust Sans"/>
              <a:cs typeface="Momo Trust Sans"/>
              <a:sym typeface="Momo Trust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107</Words>
  <Application>Microsoft Macintosh PowerPoint</Application>
  <PresentationFormat>Apresentação na tela (16:9)</PresentationFormat>
  <Paragraphs>12</Paragraphs>
  <Slides>4</Slides>
  <Notes>4</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4</vt:i4>
      </vt:variant>
    </vt:vector>
  </HeadingPairs>
  <TitlesOfParts>
    <vt:vector size="9" baseType="lpstr">
      <vt:lpstr>Arial</vt:lpstr>
      <vt:lpstr>Momo Trust Sans</vt:lpstr>
      <vt:lpstr>Momo Trust Sans Light</vt:lpstr>
      <vt:lpstr>Albert Sans</vt:lpstr>
      <vt:lpstr>Simple Light</vt:lpstr>
      <vt:lpstr>Título da apresentação em até duas linhas</vt:lpstr>
      <vt:lpstr>Título do Slide</vt:lpstr>
      <vt:lpstr>Título do Slide</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Silvio Tonelli</cp:lastModifiedBy>
  <cp:revision>1</cp:revision>
  <dcterms:modified xsi:type="dcterms:W3CDTF">2026-08-12T20:33:33Z</dcterms:modified>
</cp:coreProperties>
</file>