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2" roundtripDataSignature="AMtx7mgVR0AV/6uzOsIGrzMe9V5f99pO7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n="160" d="100"/>
          <a:sy n="160" d="100"/>
        </p:scale>
        <p:origin x="26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4" Type="http://schemas.openxmlformats.org/officeDocument/2006/relationships/slide" Target="slides/slide3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" name="Google Shape;52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" name="Google Shape;5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3" name="Google Shape;63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9" name="Google Shape;69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5" name="Google Shape;75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1" name="Google Shape;81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8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8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7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6" name="Google Shape;16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0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3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13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4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5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5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15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15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"/>
          <p:cNvSpPr txBox="1"/>
          <p:nvPr/>
        </p:nvSpPr>
        <p:spPr>
          <a:xfrm>
            <a:off x="950250" y="1525525"/>
            <a:ext cx="6735600" cy="297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pt-BR" sz="32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Título do Trabalho</a:t>
            </a:r>
            <a:endParaRPr sz="3200" b="1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pt-BR" sz="19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Nome do apresentador</a:t>
            </a:r>
            <a:endParaRPr sz="1900" b="0" i="1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pt-BR" sz="1900" b="0" i="1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Nome do orientador</a:t>
            </a:r>
            <a:endParaRPr sz="19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9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Tipo da bolsa e órgão financiador (</a:t>
            </a:r>
            <a:r>
              <a:rPr lang="pt-BR" sz="1900" b="0" i="0" u="none" strike="noStrike" cap="none" dirty="0" err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Ex</a:t>
            </a:r>
            <a:r>
              <a:rPr lang="pt-BR" sz="19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: PIBIC/CNPq) </a:t>
            </a:r>
            <a:br>
              <a:rPr lang="pt-BR" sz="19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lang="pt-BR" sz="19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ou iniciação sem bolsa</a:t>
            </a:r>
            <a:endParaRPr sz="19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pt-BR" sz="1900" b="0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Curso/série</a:t>
            </a:r>
            <a:endParaRPr sz="1900" b="0" i="0" u="none" strike="noStrike" cap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pt-BR" sz="2580" b="1">
                <a:solidFill>
                  <a:srgbClr val="19203B"/>
                </a:solidFill>
                <a:latin typeface="Verdana"/>
                <a:ea typeface="Verdana"/>
                <a:cs typeface="Verdana"/>
                <a:sym typeface="Verdana"/>
              </a:rPr>
              <a:t>Introdução</a:t>
            </a:r>
            <a:endParaRPr sz="2580" b="1">
              <a:solidFill>
                <a:srgbClr val="1920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22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0" name="Google Shape;60;p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19203B"/>
              </a:buClr>
              <a:buSzPts val="1700"/>
              <a:buFont typeface="Verdana"/>
              <a:buChar char="●"/>
            </a:pPr>
            <a:r>
              <a:rPr lang="pt-BR" sz="1700">
                <a:solidFill>
                  <a:srgbClr val="19203B"/>
                </a:solidFill>
                <a:latin typeface="Verdana"/>
                <a:ea typeface="Verdana"/>
                <a:cs typeface="Verdana"/>
                <a:sym typeface="Verdana"/>
              </a:rPr>
              <a:t>Incluir aqui uma breve introdução sobre o assunto.</a:t>
            </a:r>
            <a:endParaRPr sz="1700">
              <a:solidFill>
                <a:srgbClr val="1920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19203B"/>
              </a:buClr>
              <a:buSzPts val="1700"/>
              <a:buFont typeface="Verdana"/>
              <a:buChar char="●"/>
            </a:pPr>
            <a:endParaRPr sz="1700">
              <a:solidFill>
                <a:srgbClr val="19203B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pt-BR" sz="2580" b="1">
                <a:solidFill>
                  <a:srgbClr val="19203B"/>
                </a:solidFill>
                <a:latin typeface="Verdana"/>
                <a:ea typeface="Verdana"/>
                <a:cs typeface="Verdana"/>
                <a:sym typeface="Verdana"/>
              </a:rPr>
              <a:t>Objetivos</a:t>
            </a:r>
            <a:endParaRPr sz="222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6" name="Google Shape;66;p3"/>
          <p:cNvSpPr txBox="1">
            <a:spLocks noGrp="1"/>
          </p:cNvSpPr>
          <p:nvPr>
            <p:ph type="body" idx="1"/>
          </p:nvPr>
        </p:nvSpPr>
        <p:spPr>
          <a:xfrm>
            <a:off x="821725" y="1152475"/>
            <a:ext cx="7581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19203B"/>
              </a:buClr>
              <a:buSzPts val="1700"/>
              <a:buFont typeface="Verdana"/>
              <a:buChar char="●"/>
            </a:pPr>
            <a:r>
              <a:rPr lang="pt-BR" sz="1700">
                <a:solidFill>
                  <a:srgbClr val="19203B"/>
                </a:solidFill>
                <a:latin typeface="Verdana"/>
                <a:ea typeface="Verdana"/>
                <a:cs typeface="Verdana"/>
                <a:sym typeface="Verdana"/>
              </a:rPr>
              <a:t>Objetivo 1</a:t>
            </a:r>
            <a:endParaRPr sz="1700">
              <a:solidFill>
                <a:srgbClr val="1920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19203B"/>
              </a:buClr>
              <a:buSzPts val="1700"/>
              <a:buFont typeface="Verdana"/>
              <a:buChar char="●"/>
            </a:pPr>
            <a:r>
              <a:rPr lang="pt-BR" sz="1700">
                <a:solidFill>
                  <a:srgbClr val="19203B"/>
                </a:solidFill>
                <a:latin typeface="Verdana"/>
                <a:ea typeface="Verdana"/>
                <a:cs typeface="Verdana"/>
                <a:sym typeface="Verdana"/>
              </a:rPr>
              <a:t>Objetivo 2</a:t>
            </a:r>
            <a:endParaRPr sz="1700">
              <a:solidFill>
                <a:srgbClr val="1920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457200" lvl="0" indent="-336550" algn="l" rtl="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Clr>
                <a:srgbClr val="19203B"/>
              </a:buClr>
              <a:buSzPts val="1700"/>
              <a:buFont typeface="Verdana"/>
              <a:buChar char="●"/>
            </a:pPr>
            <a:r>
              <a:rPr lang="pt-BR" sz="1700">
                <a:solidFill>
                  <a:srgbClr val="19203B"/>
                </a:solidFill>
                <a:latin typeface="Verdana"/>
                <a:ea typeface="Verdana"/>
                <a:cs typeface="Verdana"/>
                <a:sym typeface="Verdana"/>
              </a:rPr>
              <a:t>Objetivo 3</a:t>
            </a:r>
            <a:endParaRPr sz="1700">
              <a:solidFill>
                <a:srgbClr val="19203B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1800"/>
              <a:buNone/>
            </a:pP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pt-BR" sz="2580" b="1">
                <a:solidFill>
                  <a:srgbClr val="19203B"/>
                </a:solidFill>
                <a:latin typeface="Verdana"/>
                <a:ea typeface="Verdana"/>
                <a:cs typeface="Verdana"/>
                <a:sym typeface="Verdana"/>
              </a:rPr>
              <a:t>Metodologia</a:t>
            </a:r>
            <a:endParaRPr sz="222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2" name="Google Shape;7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lnSpc>
                <a:spcPct val="200000"/>
              </a:lnSpc>
              <a:spcBef>
                <a:spcPts val="1200"/>
              </a:spcBef>
              <a:spcAft>
                <a:spcPts val="0"/>
              </a:spcAft>
              <a:buClr>
                <a:srgbClr val="19203B"/>
              </a:buClr>
              <a:buSzPts val="1700"/>
              <a:buFont typeface="Verdana"/>
              <a:buChar char="●"/>
            </a:pPr>
            <a:r>
              <a:rPr lang="pt-BR" sz="1700">
                <a:solidFill>
                  <a:srgbClr val="19203B"/>
                </a:solidFill>
                <a:latin typeface="Verdana"/>
                <a:ea typeface="Verdana"/>
                <a:cs typeface="Verdana"/>
                <a:sym typeface="Verdana"/>
              </a:rPr>
              <a:t>Incluir aqui a metodologia utilizada.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90"/>
              <a:buFont typeface="Arial"/>
              <a:buNone/>
            </a:pPr>
            <a:r>
              <a:rPr lang="pt-BR" sz="2580" b="1">
                <a:solidFill>
                  <a:srgbClr val="19203B"/>
                </a:solidFill>
                <a:latin typeface="Verdana"/>
                <a:ea typeface="Verdana"/>
                <a:cs typeface="Verdana"/>
                <a:sym typeface="Verdana"/>
              </a:rPr>
              <a:t>Resultados</a:t>
            </a:r>
            <a:endParaRPr sz="2220"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78" name="Google Shape;78;p5"/>
          <p:cNvSpPr txBox="1">
            <a:spLocks noGrp="1"/>
          </p:cNvSpPr>
          <p:nvPr>
            <p:ph type="body" idx="1"/>
          </p:nvPr>
        </p:nvSpPr>
        <p:spPr>
          <a:xfrm>
            <a:off x="739750" y="1152475"/>
            <a:ext cx="7704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19203B"/>
              </a:buClr>
              <a:buSzPts val="1700"/>
              <a:buFont typeface="Verdana"/>
              <a:buChar char="●"/>
            </a:pPr>
            <a:r>
              <a:rPr lang="pt-BR" sz="1700">
                <a:solidFill>
                  <a:srgbClr val="19203B"/>
                </a:solidFill>
                <a:latin typeface="Verdana"/>
                <a:ea typeface="Verdana"/>
                <a:cs typeface="Verdana"/>
                <a:sym typeface="Verdana"/>
              </a:rPr>
              <a:t>Apresentar aqui seus resultados de forma detalhada.</a:t>
            </a:r>
            <a:endParaRPr sz="15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6"/>
          <p:cNvSpPr txBox="1">
            <a:spLocks noGrp="1"/>
          </p:cNvSpPr>
          <p:nvPr>
            <p:ph type="title"/>
          </p:nvPr>
        </p:nvSpPr>
        <p:spPr>
          <a:xfrm>
            <a:off x="496125" y="1731775"/>
            <a:ext cx="35427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34375"/>
              <a:buFont typeface="Arial"/>
              <a:buNone/>
            </a:pPr>
            <a:r>
              <a:rPr lang="pt-BR" sz="3200" b="1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Agradecimentos</a:t>
            </a:r>
            <a:endParaRPr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4" name="Google Shape;84;p6"/>
          <p:cNvSpPr txBox="1">
            <a:spLocks noGrp="1"/>
          </p:cNvSpPr>
          <p:nvPr>
            <p:ph type="body" idx="1"/>
          </p:nvPr>
        </p:nvSpPr>
        <p:spPr>
          <a:xfrm>
            <a:off x="496125" y="2439225"/>
            <a:ext cx="4167900" cy="130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Coloque um pequeno agradecimento…</a:t>
            </a:r>
            <a:br>
              <a:rPr lang="pt-BR" sz="140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sz="2000"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70</Words>
  <Application>Microsoft Macintosh PowerPoint</Application>
  <PresentationFormat>Apresentação na tela (16:9)</PresentationFormat>
  <Paragraphs>17</Paragraphs>
  <Slides>6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6</vt:i4>
      </vt:variant>
    </vt:vector>
  </HeadingPairs>
  <TitlesOfParts>
    <vt:vector size="9" baseType="lpstr">
      <vt:lpstr>Arial</vt:lpstr>
      <vt:lpstr>Verdana</vt:lpstr>
      <vt:lpstr>Simple Light</vt:lpstr>
      <vt:lpstr>Apresentação do PowerPoint</vt:lpstr>
      <vt:lpstr>Introdução </vt:lpstr>
      <vt:lpstr>Objetivos</vt:lpstr>
      <vt:lpstr>Metodologia</vt:lpstr>
      <vt:lpstr>Resultados</vt:lpstr>
      <vt:lpstr>Agradecimentos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Silvio Tonelli</cp:lastModifiedBy>
  <cp:revision>1</cp:revision>
  <dcterms:modified xsi:type="dcterms:W3CDTF">2026-08-26T00:33:32Z</dcterms:modified>
</cp:coreProperties>
</file>