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60" y="1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8605" y="304803"/>
            <a:ext cx="491300" cy="71552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D37B5ADA-54D5-D72E-C724-3C5B591332DD}"/>
              </a:ext>
            </a:extLst>
          </p:cNvPr>
          <p:cNvSpPr txBox="1"/>
          <p:nvPr/>
        </p:nvSpPr>
        <p:spPr>
          <a:xfrm>
            <a:off x="1376916" y="1020328"/>
            <a:ext cx="6390167" cy="966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219170">
              <a:spcBef>
                <a:spcPts val="1333"/>
              </a:spcBef>
            </a:pPr>
            <a:r>
              <a:rPr lang="pt-BR" sz="2800" b="1" i="1" dirty="0">
                <a:solidFill>
                  <a:srgbClr val="FF0000"/>
                </a:solidFill>
                <a:sym typeface="Arial"/>
              </a:rPr>
              <a:t>SEJAM TODOS BEM-VINDOS!</a:t>
            </a:r>
            <a:endParaRPr lang="pt-BR" sz="1000" b="1" dirty="0">
              <a:solidFill>
                <a:srgbClr val="FF0000"/>
              </a:solidFill>
              <a:sym typeface="Arial"/>
            </a:endParaRPr>
          </a:p>
          <a:p>
            <a:pPr algn="ctr" defTabSz="1219170">
              <a:spcBef>
                <a:spcPts val="1333"/>
              </a:spcBef>
            </a:pPr>
            <a:r>
              <a:rPr lang="pt-BR" sz="1800" b="1" dirty="0">
                <a:solidFill>
                  <a:schemeClr val="tx1"/>
                </a:solidFill>
                <a:sym typeface="Arial"/>
              </a:rPr>
              <a:t>SESSÃO nº XXX  </a:t>
            </a:r>
            <a:r>
              <a:rPr lang="pt-BR" sz="1800" b="1" dirty="0" err="1">
                <a:solidFill>
                  <a:schemeClr val="tx1"/>
                </a:solidFill>
              </a:rPr>
              <a:t>xx</a:t>
            </a:r>
            <a:r>
              <a:rPr lang="pt-BR" sz="1800" b="1" dirty="0" err="1">
                <a:solidFill>
                  <a:schemeClr val="tx1"/>
                </a:solidFill>
                <a:sym typeface="Arial"/>
              </a:rPr>
              <a:t>:xxh</a:t>
            </a:r>
            <a:r>
              <a:rPr lang="pt-BR" sz="1800" b="1" dirty="0">
                <a:solidFill>
                  <a:schemeClr val="tx1"/>
                </a:solidFill>
                <a:sym typeface="Arial"/>
              </a:rPr>
              <a:t> às </a:t>
            </a:r>
            <a:r>
              <a:rPr lang="pt-BR" sz="1800" b="1" dirty="0" err="1">
                <a:solidFill>
                  <a:schemeClr val="tx1"/>
                </a:solidFill>
                <a:sym typeface="Arial"/>
              </a:rPr>
              <a:t>xx:xxh</a:t>
            </a:r>
            <a:endParaRPr lang="pt-BR" sz="1000" b="1" dirty="0">
              <a:solidFill>
                <a:schemeClr val="tx1"/>
              </a:solidFill>
              <a:sym typeface="Arial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E3EFE9B-C199-A73E-C9BA-745A2F971476}"/>
              </a:ext>
            </a:extLst>
          </p:cNvPr>
          <p:cNvSpPr txBox="1"/>
          <p:nvPr/>
        </p:nvSpPr>
        <p:spPr>
          <a:xfrm>
            <a:off x="2227520" y="2138944"/>
            <a:ext cx="5539563" cy="20345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1219170">
              <a:lnSpc>
                <a:spcPct val="120000"/>
              </a:lnSpc>
              <a:spcBef>
                <a:spcPts val="1333"/>
              </a:spcBef>
            </a:pPr>
            <a:r>
              <a:rPr lang="pt-B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● Estudantes e Orientadores devem assinar a lista de presença</a:t>
            </a:r>
          </a:p>
          <a:p>
            <a:pPr algn="just" defTabSz="1219170">
              <a:lnSpc>
                <a:spcPct val="120000"/>
              </a:lnSpc>
              <a:spcBef>
                <a:spcPts val="1333"/>
              </a:spcBef>
            </a:pPr>
            <a:r>
              <a:rPr lang="pt-B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● </a:t>
            </a:r>
            <a:r>
              <a:rPr lang="pt-B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 trabalhos serão avaliados pelos docentes presentes na sessão</a:t>
            </a:r>
          </a:p>
          <a:p>
            <a:pPr algn="just" defTabSz="1219170">
              <a:lnSpc>
                <a:spcPct val="120000"/>
              </a:lnSpc>
              <a:spcBef>
                <a:spcPts val="1333"/>
              </a:spcBef>
            </a:pPr>
            <a:r>
              <a:rPr lang="pt-B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● </a:t>
            </a:r>
            <a:r>
              <a:rPr lang="pt-B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r>
              <a:rPr lang="pt-B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min apresentação e 5 min discussão</a:t>
            </a:r>
          </a:p>
          <a:p>
            <a:pPr algn="just" defTabSz="1219170">
              <a:lnSpc>
                <a:spcPct val="120000"/>
              </a:lnSpc>
              <a:spcBef>
                <a:spcPts val="1333"/>
              </a:spcBef>
            </a:pPr>
            <a:r>
              <a:rPr lang="pt-BR" sz="1400" b="1" dirty="0">
                <a:solidFill>
                  <a:schemeClr val="tx1"/>
                </a:solidFill>
              </a:rPr>
              <a:t>O objetivo da discussão é estimular a arguição do aluno de IC</a:t>
            </a:r>
            <a:endParaRPr lang="pt-BR" dirty="0"/>
          </a:p>
          <a:p>
            <a:pPr algn="just" defTabSz="1219170">
              <a:lnSpc>
                <a:spcPct val="120000"/>
              </a:lnSpc>
              <a:spcBef>
                <a:spcPts val="1333"/>
              </a:spcBef>
            </a:pPr>
            <a:endParaRPr lang="pt-BR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Office PowerPoint</Application>
  <PresentationFormat>Apresentação na tela (16:9)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Simple Light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eapq</dc:creator>
  <cp:lastModifiedBy>Giovanna Marquesete</cp:lastModifiedBy>
  <cp:revision>2</cp:revision>
  <dcterms:modified xsi:type="dcterms:W3CDTF">2025-11-05T18:46:23Z</dcterms:modified>
</cp:coreProperties>
</file>