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362af9d5849_0_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362af9d5849_0_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362af9d5849_0_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362af9d5849_0_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362af9d5849_0_1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g362af9d5849_0_1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362af9d5849_0_2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362af9d5849_0_2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362af9d5849_0_3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Google Shape;82;g362af9d5849_0_3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g362b057a41f_0_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0" name="Google Shape;90;g362b057a41f_0_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g362b057a41f_0_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7" name="Google Shape;97;g362b057a41f_0_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g362b057a41f_0_1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4" name="Google Shape;104;g362b057a41f_0_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7.jpg"/><Relationship Id="rId4" Type="http://schemas.openxmlformats.org/officeDocument/2006/relationships/image" Target="../media/image4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8.jp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0.jp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0.jp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5.jp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9.jpg"/><Relationship Id="rId4" Type="http://schemas.openxmlformats.org/officeDocument/2006/relationships/image" Target="../media/image3.png"/><Relationship Id="rId5" Type="http://schemas.openxmlformats.org/officeDocument/2006/relationships/image" Target="../media/image2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9.jpg"/><Relationship Id="rId4" Type="http://schemas.openxmlformats.org/officeDocument/2006/relationships/image" Target="../media/image2.png"/><Relationship Id="rId5" Type="http://schemas.openxmlformats.org/officeDocument/2006/relationships/image" Target="../media/image1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9.jpg"/><Relationship Id="rId4" Type="http://schemas.openxmlformats.org/officeDocument/2006/relationships/image" Target="../media/image6.png"/><Relationship Id="rId5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/>
        </p:nvSpPr>
        <p:spPr>
          <a:xfrm>
            <a:off x="950700" y="1024350"/>
            <a:ext cx="7242600" cy="309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b="1" lang="pt-BR" sz="3400">
                <a:solidFill>
                  <a:srgbClr val="19203B"/>
                </a:solidFill>
                <a:latin typeface="Poppins"/>
                <a:ea typeface="Poppins"/>
                <a:cs typeface="Poppins"/>
                <a:sym typeface="Poppins"/>
              </a:rPr>
              <a:t>Título do Trabalho</a:t>
            </a:r>
            <a:endParaRPr b="1" sz="3400">
              <a:solidFill>
                <a:srgbClr val="19203B"/>
              </a:solidFill>
              <a:latin typeface="Poppins"/>
              <a:ea typeface="Poppins"/>
              <a:cs typeface="Poppins"/>
              <a:sym typeface="Poppins"/>
            </a:endParaRPr>
          </a:p>
          <a:p>
            <a:pPr indent="0" lvl="0" marL="0" rtl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 sz="2100">
                <a:solidFill>
                  <a:srgbClr val="19203B"/>
                </a:solidFill>
                <a:latin typeface="Poppins"/>
                <a:ea typeface="Poppins"/>
                <a:cs typeface="Poppins"/>
                <a:sym typeface="Poppins"/>
              </a:rPr>
              <a:t>Nome do apresentador</a:t>
            </a:r>
            <a:endParaRPr i="1" sz="1350">
              <a:solidFill>
                <a:srgbClr val="19203B"/>
              </a:solidFill>
              <a:latin typeface="Poppins"/>
              <a:ea typeface="Poppins"/>
              <a:cs typeface="Poppins"/>
              <a:sym typeface="Poppins"/>
            </a:endParaRPr>
          </a:p>
          <a:p>
            <a:pPr indent="0" lvl="0" marL="0" rtl="0" algn="ctr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1" lang="pt-BR" sz="1800">
                <a:solidFill>
                  <a:srgbClr val="19203B"/>
                </a:solidFill>
                <a:latin typeface="Poppins"/>
                <a:ea typeface="Poppins"/>
                <a:cs typeface="Poppins"/>
                <a:sym typeface="Poppins"/>
              </a:rPr>
              <a:t>Nome do orientador</a:t>
            </a:r>
            <a:endParaRPr sz="1050">
              <a:solidFill>
                <a:srgbClr val="19203B"/>
              </a:solidFill>
              <a:latin typeface="Poppins"/>
              <a:ea typeface="Poppins"/>
              <a:cs typeface="Poppins"/>
              <a:sym typeface="Poppins"/>
            </a:endParaRPr>
          </a:p>
          <a:p>
            <a:pPr indent="0" lvl="0" marL="0" rtl="0" algn="ctr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>
                <a:solidFill>
                  <a:srgbClr val="19203B"/>
                </a:solidFill>
                <a:latin typeface="Poppins"/>
                <a:ea typeface="Poppins"/>
                <a:cs typeface="Poppins"/>
                <a:sym typeface="Poppins"/>
              </a:rPr>
              <a:t>Tipo da bolsa e órgão financiador (Ex: PIBIC/CNPq) </a:t>
            </a:r>
            <a:br>
              <a:rPr lang="pt-BR">
                <a:solidFill>
                  <a:srgbClr val="19203B"/>
                </a:solidFill>
                <a:latin typeface="Poppins"/>
                <a:ea typeface="Poppins"/>
                <a:cs typeface="Poppins"/>
                <a:sym typeface="Poppins"/>
              </a:rPr>
            </a:br>
            <a:r>
              <a:rPr lang="pt-BR">
                <a:solidFill>
                  <a:srgbClr val="19203B"/>
                </a:solidFill>
                <a:latin typeface="Poppins"/>
                <a:ea typeface="Poppins"/>
                <a:cs typeface="Poppins"/>
                <a:sym typeface="Poppins"/>
              </a:rPr>
              <a:t>ou iniciação sem bolsa</a:t>
            </a:r>
            <a:endParaRPr>
              <a:solidFill>
                <a:srgbClr val="19203B"/>
              </a:solidFill>
              <a:latin typeface="Poppins"/>
              <a:ea typeface="Poppins"/>
              <a:cs typeface="Poppins"/>
              <a:sym typeface="Poppins"/>
            </a:endParaRPr>
          </a:p>
          <a:p>
            <a:pPr indent="0" lvl="0" marL="0" rtl="0" algn="ctr">
              <a:lnSpc>
                <a:spcPct val="200000"/>
              </a:lnSpc>
              <a:spcBef>
                <a:spcPts val="800"/>
              </a:spcBef>
              <a:spcAft>
                <a:spcPts val="0"/>
              </a:spcAft>
              <a:buNone/>
            </a:pPr>
            <a:r>
              <a:rPr lang="pt-BR">
                <a:solidFill>
                  <a:srgbClr val="19203B"/>
                </a:solidFill>
                <a:latin typeface="Poppins"/>
                <a:ea typeface="Poppins"/>
                <a:cs typeface="Poppins"/>
                <a:sym typeface="Poppins"/>
              </a:rPr>
              <a:t>Curso/série</a:t>
            </a:r>
            <a:endParaRPr>
              <a:solidFill>
                <a:srgbClr val="19203B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pic>
        <p:nvPicPr>
          <p:cNvPr id="55" name="Google Shape;55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28605" y="304803"/>
            <a:ext cx="491300" cy="7155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/>
          <p:nvPr/>
        </p:nvSpPr>
        <p:spPr>
          <a:xfrm>
            <a:off x="278225" y="381002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3200">
                <a:solidFill>
                  <a:srgbClr val="19203B"/>
                </a:solidFill>
                <a:latin typeface="Poppins Black"/>
                <a:ea typeface="Poppins Black"/>
                <a:cs typeface="Poppins Black"/>
                <a:sym typeface="Poppins Black"/>
              </a:rPr>
              <a:t>Introdução</a:t>
            </a:r>
            <a:endParaRPr sz="3200">
              <a:solidFill>
                <a:srgbClr val="19203B"/>
              </a:solidFill>
              <a:latin typeface="Poppins Black"/>
              <a:ea typeface="Poppins Black"/>
              <a:cs typeface="Poppins Black"/>
              <a:sym typeface="Poppins Black"/>
            </a:endParaRPr>
          </a:p>
        </p:txBody>
      </p:sp>
      <p:sp>
        <p:nvSpPr>
          <p:cNvPr id="61" name="Google Shape;61;p14"/>
          <p:cNvSpPr txBox="1"/>
          <p:nvPr/>
        </p:nvSpPr>
        <p:spPr>
          <a:xfrm>
            <a:off x="278225" y="1149538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55600" lvl="0" marL="457200" rtl="0" algn="l">
              <a:lnSpc>
                <a:spcPct val="200000"/>
              </a:lnSpc>
              <a:spcBef>
                <a:spcPts val="1200"/>
              </a:spcBef>
              <a:spcAft>
                <a:spcPts val="0"/>
              </a:spcAft>
              <a:buClr>
                <a:srgbClr val="19203B"/>
              </a:buClr>
              <a:buSzPts val="2000"/>
              <a:buFont typeface="Poppins"/>
              <a:buChar char="●"/>
            </a:pPr>
            <a:r>
              <a:rPr lang="pt-BR" sz="2000">
                <a:solidFill>
                  <a:srgbClr val="19203B"/>
                </a:solidFill>
                <a:latin typeface="Poppins"/>
                <a:ea typeface="Poppins"/>
                <a:cs typeface="Poppins"/>
                <a:sym typeface="Poppins"/>
              </a:rPr>
              <a:t>Incluir aqui uma breve introdução sobre o assunto.</a:t>
            </a:r>
            <a:endParaRPr sz="2000">
              <a:solidFill>
                <a:srgbClr val="19203B"/>
              </a:solidFill>
              <a:latin typeface="Poppins"/>
              <a:ea typeface="Poppins"/>
              <a:cs typeface="Poppins"/>
              <a:sym typeface="Poppins"/>
            </a:endParaRPr>
          </a:p>
          <a:p>
            <a:pPr indent="-35560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rgbClr val="19203B"/>
              </a:buClr>
              <a:buSzPts val="2000"/>
              <a:buFont typeface="Poppins"/>
              <a:buChar char="●"/>
            </a:pPr>
            <a:r>
              <a:t/>
            </a:r>
            <a:endParaRPr sz="2000">
              <a:solidFill>
                <a:srgbClr val="19203B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5"/>
          <p:cNvSpPr txBox="1"/>
          <p:nvPr/>
        </p:nvSpPr>
        <p:spPr>
          <a:xfrm>
            <a:off x="311700" y="381002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3200">
                <a:solidFill>
                  <a:srgbClr val="19203B"/>
                </a:solidFill>
                <a:latin typeface="Poppins Black"/>
                <a:ea typeface="Poppins Black"/>
                <a:cs typeface="Poppins Black"/>
                <a:sym typeface="Poppins Black"/>
              </a:rPr>
              <a:t>Objetivos</a:t>
            </a:r>
            <a:endParaRPr sz="3200">
              <a:solidFill>
                <a:srgbClr val="19203B"/>
              </a:solidFill>
              <a:latin typeface="Poppins Black"/>
              <a:ea typeface="Poppins Black"/>
              <a:cs typeface="Poppins Black"/>
              <a:sym typeface="Poppins Black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200">
              <a:solidFill>
                <a:srgbClr val="19203B"/>
              </a:solidFill>
              <a:latin typeface="Poppins Black"/>
              <a:ea typeface="Poppins Black"/>
              <a:cs typeface="Poppins Black"/>
              <a:sym typeface="Poppins Black"/>
            </a:endParaRPr>
          </a:p>
        </p:txBody>
      </p:sp>
      <p:sp>
        <p:nvSpPr>
          <p:cNvPr id="67" name="Google Shape;67;p15"/>
          <p:cNvSpPr txBox="1"/>
          <p:nvPr/>
        </p:nvSpPr>
        <p:spPr>
          <a:xfrm>
            <a:off x="1089300" y="1171525"/>
            <a:ext cx="69654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55600" lvl="0" marL="457200" rtl="0" algn="l">
              <a:lnSpc>
                <a:spcPct val="200000"/>
              </a:lnSpc>
              <a:spcBef>
                <a:spcPts val="1200"/>
              </a:spcBef>
              <a:spcAft>
                <a:spcPts val="0"/>
              </a:spcAft>
              <a:buClr>
                <a:srgbClr val="19203B"/>
              </a:buClr>
              <a:buSzPts val="2000"/>
              <a:buFont typeface="Poppins"/>
              <a:buChar char="●"/>
            </a:pPr>
            <a:r>
              <a:rPr lang="pt-BR" sz="2000">
                <a:solidFill>
                  <a:srgbClr val="19203B"/>
                </a:solidFill>
                <a:latin typeface="Poppins"/>
                <a:ea typeface="Poppins"/>
                <a:cs typeface="Poppins"/>
                <a:sym typeface="Poppins"/>
              </a:rPr>
              <a:t>Objetivo 1</a:t>
            </a:r>
            <a:endParaRPr sz="2000">
              <a:solidFill>
                <a:srgbClr val="19203B"/>
              </a:solidFill>
              <a:latin typeface="Poppins"/>
              <a:ea typeface="Poppins"/>
              <a:cs typeface="Poppins"/>
              <a:sym typeface="Poppins"/>
            </a:endParaRPr>
          </a:p>
          <a:p>
            <a:pPr indent="-35560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rgbClr val="19203B"/>
              </a:buClr>
              <a:buSzPts val="2000"/>
              <a:buFont typeface="Poppins"/>
              <a:buChar char="●"/>
            </a:pPr>
            <a:r>
              <a:rPr lang="pt-BR" sz="2000">
                <a:solidFill>
                  <a:srgbClr val="19203B"/>
                </a:solidFill>
                <a:latin typeface="Poppins"/>
                <a:ea typeface="Poppins"/>
                <a:cs typeface="Poppins"/>
                <a:sym typeface="Poppins"/>
              </a:rPr>
              <a:t>Objetivo 2</a:t>
            </a:r>
            <a:endParaRPr sz="2000">
              <a:solidFill>
                <a:srgbClr val="19203B"/>
              </a:solidFill>
              <a:latin typeface="Poppins"/>
              <a:ea typeface="Poppins"/>
              <a:cs typeface="Poppins"/>
              <a:sym typeface="Poppins"/>
            </a:endParaRPr>
          </a:p>
          <a:p>
            <a:pPr indent="-35560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rgbClr val="19203B"/>
              </a:buClr>
              <a:buSzPts val="2000"/>
              <a:buFont typeface="Poppins"/>
              <a:buChar char="●"/>
            </a:pPr>
            <a:r>
              <a:rPr lang="pt-BR" sz="2000">
                <a:solidFill>
                  <a:srgbClr val="19203B"/>
                </a:solidFill>
                <a:latin typeface="Poppins"/>
                <a:ea typeface="Poppins"/>
                <a:cs typeface="Poppins"/>
                <a:sym typeface="Poppins"/>
              </a:rPr>
              <a:t>Objetivo 3</a:t>
            </a:r>
            <a:endParaRPr sz="2000">
              <a:solidFill>
                <a:srgbClr val="19203B"/>
              </a:solidFill>
              <a:latin typeface="Poppins"/>
              <a:ea typeface="Poppins"/>
              <a:cs typeface="Poppins"/>
              <a:sym typeface="Poppins"/>
            </a:endParaRPr>
          </a:p>
          <a:p>
            <a:pPr indent="-35560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rgbClr val="19203B"/>
              </a:buClr>
              <a:buSzPts val="2000"/>
              <a:buFont typeface="Poppins"/>
              <a:buChar char="●"/>
            </a:pPr>
            <a:r>
              <a:t/>
            </a:r>
            <a:endParaRPr sz="2000">
              <a:solidFill>
                <a:srgbClr val="19203B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6"/>
          <p:cNvSpPr txBox="1"/>
          <p:nvPr/>
        </p:nvSpPr>
        <p:spPr>
          <a:xfrm>
            <a:off x="311700" y="381002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3200">
                <a:solidFill>
                  <a:srgbClr val="19203B"/>
                </a:solidFill>
                <a:latin typeface="Poppins Black"/>
                <a:ea typeface="Poppins Black"/>
                <a:cs typeface="Poppins Black"/>
                <a:sym typeface="Poppins Black"/>
              </a:rPr>
              <a:t>Metodologia</a:t>
            </a:r>
            <a:endParaRPr sz="3200">
              <a:solidFill>
                <a:srgbClr val="19203B"/>
              </a:solidFill>
              <a:latin typeface="Poppins Black"/>
              <a:ea typeface="Poppins Black"/>
              <a:cs typeface="Poppins Black"/>
              <a:sym typeface="Poppins Black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200">
              <a:solidFill>
                <a:srgbClr val="19203B"/>
              </a:solidFill>
              <a:latin typeface="Poppins Black"/>
              <a:ea typeface="Poppins Black"/>
              <a:cs typeface="Poppins Black"/>
              <a:sym typeface="Poppins Black"/>
            </a:endParaRPr>
          </a:p>
        </p:txBody>
      </p:sp>
      <p:sp>
        <p:nvSpPr>
          <p:cNvPr id="73" name="Google Shape;73;p16"/>
          <p:cNvSpPr txBox="1"/>
          <p:nvPr/>
        </p:nvSpPr>
        <p:spPr>
          <a:xfrm>
            <a:off x="1013450" y="1253175"/>
            <a:ext cx="7818900" cy="3694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55600" lvl="0" marL="457200" rtl="0" algn="l">
              <a:lnSpc>
                <a:spcPct val="200000"/>
              </a:lnSpc>
              <a:spcBef>
                <a:spcPts val="1200"/>
              </a:spcBef>
              <a:spcAft>
                <a:spcPts val="0"/>
              </a:spcAft>
              <a:buClr>
                <a:srgbClr val="19203B"/>
              </a:buClr>
              <a:buSzPts val="2000"/>
              <a:buFont typeface="Poppins"/>
              <a:buChar char="●"/>
            </a:pPr>
            <a:r>
              <a:rPr lang="pt-BR" sz="2000">
                <a:solidFill>
                  <a:srgbClr val="19203B"/>
                </a:solidFill>
                <a:latin typeface="Poppins"/>
                <a:ea typeface="Poppins"/>
                <a:cs typeface="Poppins"/>
                <a:sym typeface="Poppins"/>
              </a:rPr>
              <a:t>Incluir aqui a metodologia utilizada.</a:t>
            </a:r>
            <a:endParaRPr sz="2000">
              <a:solidFill>
                <a:srgbClr val="19203B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7"/>
          <p:cNvSpPr txBox="1"/>
          <p:nvPr/>
        </p:nvSpPr>
        <p:spPr>
          <a:xfrm>
            <a:off x="311700" y="381002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3200">
                <a:solidFill>
                  <a:srgbClr val="19203B"/>
                </a:solidFill>
                <a:latin typeface="Poppins Black"/>
                <a:ea typeface="Poppins Black"/>
                <a:cs typeface="Poppins Black"/>
                <a:sym typeface="Poppins Black"/>
              </a:rPr>
              <a:t>Resultados</a:t>
            </a:r>
            <a:endParaRPr sz="3200">
              <a:solidFill>
                <a:srgbClr val="19203B"/>
              </a:solidFill>
              <a:latin typeface="Poppins Black"/>
              <a:ea typeface="Poppins Black"/>
              <a:cs typeface="Poppins Black"/>
              <a:sym typeface="Poppins Black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200">
              <a:solidFill>
                <a:srgbClr val="19203B"/>
              </a:solidFill>
              <a:latin typeface="Poppins Black"/>
              <a:ea typeface="Poppins Black"/>
              <a:cs typeface="Poppins Black"/>
              <a:sym typeface="Poppins Black"/>
            </a:endParaRPr>
          </a:p>
        </p:txBody>
      </p:sp>
      <p:sp>
        <p:nvSpPr>
          <p:cNvPr id="79" name="Google Shape;79;p17"/>
          <p:cNvSpPr txBox="1"/>
          <p:nvPr/>
        </p:nvSpPr>
        <p:spPr>
          <a:xfrm>
            <a:off x="1024350" y="1242275"/>
            <a:ext cx="7808100" cy="3705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55600" lvl="0" marL="45720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rgbClr val="19203B"/>
              </a:buClr>
              <a:buSzPts val="2000"/>
              <a:buFont typeface="Poppins"/>
              <a:buChar char="●"/>
            </a:pPr>
            <a:r>
              <a:rPr lang="pt-BR" sz="2000">
                <a:solidFill>
                  <a:srgbClr val="19203B"/>
                </a:solidFill>
                <a:latin typeface="Poppins"/>
                <a:ea typeface="Poppins"/>
                <a:cs typeface="Poppins"/>
                <a:sym typeface="Poppins"/>
              </a:rPr>
              <a:t>Apresentar aqui seus resultados de forma detalhada.</a:t>
            </a:r>
            <a:endParaRPr sz="2000">
              <a:solidFill>
                <a:srgbClr val="19203B"/>
              </a:solidFill>
              <a:latin typeface="Poppins"/>
              <a:ea typeface="Poppins"/>
              <a:cs typeface="Poppins"/>
              <a:sym typeface="Poppins"/>
            </a:endParaRPr>
          </a:p>
          <a:p>
            <a:pPr indent="0" lvl="0" marL="457200" rtl="0" algn="l">
              <a:lnSpc>
                <a:spcPct val="200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 sz="2000">
              <a:solidFill>
                <a:srgbClr val="19203B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5" name="Google Shape;85;p1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sp>
        <p:nvSpPr>
          <p:cNvPr id="86" name="Google Shape;86;p18"/>
          <p:cNvSpPr txBox="1"/>
          <p:nvPr/>
        </p:nvSpPr>
        <p:spPr>
          <a:xfrm>
            <a:off x="311700" y="124473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lang="pt-BR" sz="2000">
                <a:solidFill>
                  <a:srgbClr val="19203B"/>
                </a:solidFill>
                <a:latin typeface="Poppins"/>
                <a:ea typeface="Poppins"/>
                <a:cs typeface="Poppins"/>
                <a:sym typeface="Poppins"/>
              </a:rPr>
              <a:t>Legenda</a:t>
            </a:r>
            <a:endParaRPr sz="2000">
              <a:solidFill>
                <a:srgbClr val="19203B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87" name="Google Shape;87;p18"/>
          <p:cNvSpPr txBox="1"/>
          <p:nvPr/>
        </p:nvSpPr>
        <p:spPr>
          <a:xfrm>
            <a:off x="311700" y="687188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3200">
                <a:solidFill>
                  <a:srgbClr val="19203B"/>
                </a:solidFill>
                <a:latin typeface="Poppins Black"/>
                <a:ea typeface="Poppins Black"/>
                <a:cs typeface="Poppins Black"/>
                <a:sym typeface="Poppins Black"/>
              </a:rPr>
              <a:t>Título</a:t>
            </a:r>
            <a:endParaRPr sz="3200">
              <a:solidFill>
                <a:srgbClr val="19203B"/>
              </a:solidFill>
              <a:latin typeface="Poppins Black"/>
              <a:ea typeface="Poppins Black"/>
              <a:cs typeface="Poppins Black"/>
              <a:sym typeface="Poppins Black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200">
              <a:solidFill>
                <a:srgbClr val="19203B"/>
              </a:solidFill>
              <a:latin typeface="Poppins Black"/>
              <a:ea typeface="Poppins Black"/>
              <a:cs typeface="Poppins Black"/>
              <a:sym typeface="Poppins Black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9"/>
          <p:cNvSpPr txBox="1"/>
          <p:nvPr/>
        </p:nvSpPr>
        <p:spPr>
          <a:xfrm>
            <a:off x="311700" y="1387500"/>
            <a:ext cx="8520600" cy="841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3800">
                <a:solidFill>
                  <a:srgbClr val="19203B"/>
                </a:solidFill>
                <a:latin typeface="Poppins Black"/>
                <a:ea typeface="Poppins Black"/>
                <a:cs typeface="Poppins Black"/>
                <a:sym typeface="Poppins Black"/>
              </a:rPr>
              <a:t>Agradecimentos</a:t>
            </a:r>
            <a:endParaRPr sz="3800">
              <a:solidFill>
                <a:srgbClr val="19203B"/>
              </a:solidFill>
              <a:latin typeface="Poppins Black"/>
              <a:ea typeface="Poppins Black"/>
              <a:cs typeface="Poppins Black"/>
              <a:sym typeface="Poppins Black"/>
            </a:endParaRPr>
          </a:p>
        </p:txBody>
      </p:sp>
      <p:pic>
        <p:nvPicPr>
          <p:cNvPr id="93" name="Google Shape;93;p19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248600" y="2693102"/>
            <a:ext cx="2411402" cy="1041336"/>
          </a:xfrm>
          <a:prstGeom prst="rect">
            <a:avLst/>
          </a:prstGeom>
          <a:noFill/>
          <a:ln>
            <a:noFill/>
          </a:ln>
        </p:spPr>
      </p:pic>
      <p:pic>
        <p:nvPicPr>
          <p:cNvPr id="94" name="Google Shape;94;p19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2658011" y="2595351"/>
            <a:ext cx="849240" cy="123685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20"/>
          <p:cNvSpPr txBox="1"/>
          <p:nvPr/>
        </p:nvSpPr>
        <p:spPr>
          <a:xfrm>
            <a:off x="311700" y="1387500"/>
            <a:ext cx="8520600" cy="841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3800">
                <a:solidFill>
                  <a:srgbClr val="19203B"/>
                </a:solidFill>
                <a:latin typeface="Poppins Black"/>
                <a:ea typeface="Poppins Black"/>
                <a:cs typeface="Poppins Black"/>
                <a:sym typeface="Poppins Black"/>
              </a:rPr>
              <a:t>Agradecimentos</a:t>
            </a:r>
            <a:endParaRPr sz="3800">
              <a:solidFill>
                <a:srgbClr val="19203B"/>
              </a:solidFill>
              <a:latin typeface="Poppins Black"/>
              <a:ea typeface="Poppins Black"/>
              <a:cs typeface="Poppins Black"/>
              <a:sym typeface="Poppins Black"/>
            </a:endParaRPr>
          </a:p>
        </p:txBody>
      </p:sp>
      <p:pic>
        <p:nvPicPr>
          <p:cNvPr id="100" name="Google Shape;100;p20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658011" y="2595351"/>
            <a:ext cx="849240" cy="1236856"/>
          </a:xfrm>
          <a:prstGeom prst="rect">
            <a:avLst/>
          </a:prstGeom>
          <a:noFill/>
          <a:ln>
            <a:noFill/>
          </a:ln>
        </p:spPr>
      </p:pic>
      <p:pic>
        <p:nvPicPr>
          <p:cNvPr id="101" name="Google Shape;101;p20"/>
          <p:cNvPicPr preferRelativeResize="0"/>
          <p:nvPr/>
        </p:nvPicPr>
        <p:blipFill rotWithShape="1">
          <a:blip r:embed="rId5">
            <a:alphaModFix/>
          </a:blip>
          <a:srcRect b="89" l="0" r="0" t="89"/>
          <a:stretch/>
        </p:blipFill>
        <p:spPr>
          <a:xfrm>
            <a:off x="4531700" y="2567650"/>
            <a:ext cx="2081925" cy="12645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21"/>
          <p:cNvSpPr txBox="1"/>
          <p:nvPr/>
        </p:nvSpPr>
        <p:spPr>
          <a:xfrm>
            <a:off x="311700" y="1387500"/>
            <a:ext cx="8520600" cy="841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3800">
                <a:solidFill>
                  <a:srgbClr val="19203B"/>
                </a:solidFill>
                <a:latin typeface="Poppins Black"/>
                <a:ea typeface="Poppins Black"/>
                <a:cs typeface="Poppins Black"/>
                <a:sym typeface="Poppins Black"/>
              </a:rPr>
              <a:t>Agradecimentos</a:t>
            </a:r>
            <a:endParaRPr sz="3800">
              <a:solidFill>
                <a:srgbClr val="19203B"/>
              </a:solidFill>
              <a:latin typeface="Poppins Black"/>
              <a:ea typeface="Poppins Black"/>
              <a:cs typeface="Poppins Black"/>
              <a:sym typeface="Poppins Black"/>
            </a:endParaRPr>
          </a:p>
        </p:txBody>
      </p:sp>
      <p:pic>
        <p:nvPicPr>
          <p:cNvPr id="107" name="Google Shape;107;p21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435960" y="2736813"/>
            <a:ext cx="2224041" cy="9539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08" name="Google Shape;108;p21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2658011" y="2595351"/>
            <a:ext cx="849240" cy="123685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