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2af9d5849_3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2af9d5849_3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62af9d584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62af9d584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62af9d5849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62af9d584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62af9d584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62af9d584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2af9d5849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2af9d5849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62af9d5849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62af9d5849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62af9d584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62af9d584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62af9d5849_3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62af9d5849_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62af9d5849_3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62af9d5849_3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Relationship Id="rId4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Relationship Id="rId4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950700" y="1018950"/>
            <a:ext cx="7242600" cy="31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pt-BR" sz="34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Título do Trabalho</a:t>
            </a:r>
            <a:endParaRPr b="1" sz="34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1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Nome do apresentador</a:t>
            </a:r>
            <a:endParaRPr i="1" sz="135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8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Nome do orientador</a:t>
            </a:r>
            <a:endParaRPr sz="105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Tipo da bolsa e órgão financiador (Ex: PIBIC/CNPq) </a:t>
            </a:r>
            <a:b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ou iniciação sem bolsa</a:t>
            </a:r>
            <a:endParaRPr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Curso/série</a:t>
            </a:r>
            <a:endParaRPr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5" y="304803"/>
            <a:ext cx="491300" cy="715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/>
        </p:nvSpPr>
        <p:spPr>
          <a:xfrm>
            <a:off x="311700" y="138750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Agradecimentos</a:t>
            </a:r>
            <a:endParaRPr sz="38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pic>
        <p:nvPicPr>
          <p:cNvPr id="111" name="Google Shape;11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35960" y="2736813"/>
            <a:ext cx="2224041" cy="95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8011" y="2595351"/>
            <a:ext cx="849240" cy="12368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11700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Introdução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1863425" y="1122425"/>
            <a:ext cx="7121400" cy="39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Incluir aqui uma breve introdução sobre o assunto.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t/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311700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Objetivos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311700" y="1242275"/>
            <a:ext cx="6965400" cy="3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Objetivo 1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Objetivo 2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Objetivo 3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t/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311700" y="3810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Metodologia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311700" y="1067927"/>
            <a:ext cx="8520600" cy="3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Incluir aqui a metodologia utilizada.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311700" y="68730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Resultados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311700" y="1531113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9203B"/>
              </a:buClr>
              <a:buSzPts val="2000"/>
              <a:buFont typeface="Poppins"/>
              <a:buChar char="●"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Apresentar aqui seus resultados de forma detalhada.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409775" y="3809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Título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464100" y="1689151"/>
            <a:ext cx="8520600" cy="30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Legenda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/>
        </p:nvSpPr>
        <p:spPr>
          <a:xfrm>
            <a:off x="311700" y="38098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Título</a:t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464100" y="139713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sz="2000">
                <a:solidFill>
                  <a:srgbClr val="19203B"/>
                </a:solidFill>
                <a:latin typeface="Poppins"/>
                <a:ea typeface="Poppins"/>
                <a:cs typeface="Poppins"/>
                <a:sym typeface="Poppins"/>
              </a:rPr>
              <a:t>Legenda</a:t>
            </a:r>
            <a:endParaRPr sz="2000">
              <a:solidFill>
                <a:srgbClr val="19203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/>
        </p:nvSpPr>
        <p:spPr>
          <a:xfrm>
            <a:off x="311700" y="138750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Agradecimentos</a:t>
            </a:r>
            <a:endParaRPr sz="38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48600" y="2693102"/>
            <a:ext cx="2411402" cy="1041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58011" y="2595351"/>
            <a:ext cx="849240" cy="12368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/>
        </p:nvSpPr>
        <p:spPr>
          <a:xfrm>
            <a:off x="311700" y="138750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>
                <a:solidFill>
                  <a:srgbClr val="19203B"/>
                </a:solidFill>
                <a:latin typeface="Poppins Black"/>
                <a:ea typeface="Poppins Black"/>
                <a:cs typeface="Poppins Black"/>
                <a:sym typeface="Poppins Black"/>
              </a:rPr>
              <a:t>Agradecimentos</a:t>
            </a:r>
            <a:endParaRPr sz="3800">
              <a:solidFill>
                <a:srgbClr val="19203B"/>
              </a:solidFill>
              <a:latin typeface="Poppins Black"/>
              <a:ea typeface="Poppins Black"/>
              <a:cs typeface="Poppins Black"/>
              <a:sym typeface="Poppins Black"/>
            </a:endParaRPr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58011" y="2595351"/>
            <a:ext cx="849240" cy="1236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21"/>
          <p:cNvPicPr preferRelativeResize="0"/>
          <p:nvPr/>
        </p:nvPicPr>
        <p:blipFill rotWithShape="1">
          <a:blip r:embed="rId5">
            <a:alphaModFix/>
          </a:blip>
          <a:srcRect b="89" l="0" r="0" t="89"/>
          <a:stretch/>
        </p:blipFill>
        <p:spPr>
          <a:xfrm>
            <a:off x="4531700" y="2567650"/>
            <a:ext cx="2081925" cy="126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