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3" r:id="rId5"/>
    <p:sldId id="268" r:id="rId6"/>
    <p:sldId id="264" r:id="rId7"/>
    <p:sldId id="269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39"/>
    <a:srgbClr val="017463"/>
    <a:srgbClr val="01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15F6-8010-4DAA-A079-4C7B2AF3B7E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519A9-CCC3-40F5-AF43-D45A0F718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519A9-CCC3-40F5-AF43-D45A0F7185A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46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21417-733C-7731-5357-189F6DF9F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C292E2-EC3C-AA4E-082D-A20B8CFEF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480ECF5-DB54-2810-F14F-AF897D832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E9C5C3-66BB-7419-EC9A-21E8C2678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519A9-CCC3-40F5-AF43-D45A0F7185A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4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379B1-D4B4-23FD-EC69-C0439E23A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ED6B0A-9712-DC9A-634E-D31C97E35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F9432F-414D-BF36-0854-C0C09467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9D0B96-5994-9E5D-7151-7ABB5D6E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60B99E-6EB9-ABF7-C07B-7E02B03B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03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96163-BC2E-204A-55F5-91FCB7C5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F275AA-34BC-9C3D-0553-D8681531A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514481-F69C-37F5-1AD4-29B8D5C1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CEF660-2A7C-E9D1-4C75-FE5A8C86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8948A9-0ACD-B293-12BB-FA31440E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40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894ACE-9DE8-C063-9D62-6B60BAC45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7ED9D7-117D-1F9C-21B0-09F40C7A3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61528E-E9EE-DCA4-358E-DAD0BD73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ECABCA-C15A-9400-AEB4-92009273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7C380C-6CE8-3FCF-1D59-110BC590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76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D13A6-EE7E-8E88-2A9D-7FB11EEB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A05A70-0A61-2F13-CADF-877C44AAC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EF3B1E-3CC7-ECE9-8506-4D597CA5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F5C5D5-3DEE-ACB0-8133-D3B67FD3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F11FB9-9D3F-B834-6283-75382D16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97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0D272-5D5D-A589-22D6-C35BCD04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19CD0F-72A3-3DB9-D95C-F9149F078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6D9345-B340-0EAD-75D1-41C10158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8DE9CA-F693-14A7-6B15-9291C899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C02EA-7A8B-64AD-947F-9250447E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23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AA3D0-460D-39ED-1870-946C2F6D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688FAB-FA29-3EE4-0F7E-C30F7EB48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7375CA-A48B-0EEC-1ADC-109562D1F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2633EF-F1A5-7B12-5450-7F174D22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E36617-8E11-B8B5-587A-85C2B039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E811AA-4E8E-08FD-D428-DAAB1E41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2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5C6D3-85B7-DBAE-00F7-ACAAE09F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CF5000-CC48-6CE0-5887-9B987E1A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8E3B23-C380-6B24-08D0-E5985B76B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41D618-0A80-4F3E-3E66-DBBA4C313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EE276A-3BAB-7E49-46CE-15CF739B9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FEC5AD-879A-43FD-6BEF-188FA1E2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82EF8C-E179-0455-1AFA-FEB1FDA2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9B7352B-C858-2A16-58B9-FC921C40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4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284E5-C3D2-77BE-1CD5-D4B07C24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FB9068-8060-A0EE-D378-32A25FB8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316997-E279-357A-D1F7-A2102E5E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6F607B-0A58-600F-8C39-5685ABCA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3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62F6C3D-7A07-109D-3656-33691E44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8A5995-E99C-79AC-2B2E-7C959B86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13E131-9F65-42A0-E7D6-563D2BBC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66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8976F-AA55-F8D2-5136-4BF7911A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AF8A0D-D729-7346-B38E-95A8B1D61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D97C26-872B-6DEF-3F54-789666166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D4FDFD-BD57-E28B-15E4-D9A74C79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4AA8B8-31FC-0210-4B5F-35FC2AA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B8A972-4EF7-305E-462E-5A6A2A0D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9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56C86-3A11-C0BD-1D8A-F425E60F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76075C-7A2A-12D1-583E-E3CFDECCE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39DE50-2DD6-45B2-048A-8C6415313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A7D756-A530-017B-DC24-451339B2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E1FF1E-DAB7-E2E1-75A7-41E45904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271AC8-59CA-54AA-A950-681E271E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0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4BF6B23-5590-DAC2-FEF6-0293ADE4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277940-5A04-1400-D558-0D89B998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495F7D-64C3-CECE-C0B1-B107563FB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83C85-1401-4038-A758-50A89F6C77F7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AD2952-5080-BA18-1CB2-A36FBA880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567D9C-346B-0D55-A721-C54672349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3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Nome da empresa&#10;&#10;Descrição gerada automaticamente com confiança baixa">
            <a:extLst>
              <a:ext uri="{FF2B5EF4-FFF2-40B4-BE49-F238E27FC236}">
                <a16:creationId xmlns:a16="http://schemas.microsoft.com/office/drawing/2014/main" id="{DC645888-52F5-EE6C-CAA5-DAB4EA657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94" y="0"/>
            <a:ext cx="1775460" cy="2959100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38385815-1CDF-8BB1-701C-7227E228D562}"/>
              </a:ext>
            </a:extLst>
          </p:cNvPr>
          <p:cNvGrpSpPr/>
          <p:nvPr/>
        </p:nvGrpSpPr>
        <p:grpSpPr>
          <a:xfrm>
            <a:off x="0" y="0"/>
            <a:ext cx="1891975" cy="1637655"/>
            <a:chOff x="1361069" y="241945"/>
            <a:chExt cx="1891975" cy="16376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m 16" descr="Ícone&#10;&#10;Descrição gerada automaticamente">
              <a:extLst>
                <a:ext uri="{FF2B5EF4-FFF2-40B4-BE49-F238E27FC236}">
                  <a16:creationId xmlns:a16="http://schemas.microsoft.com/office/drawing/2014/main" id="{DACF1DF6-0140-F57C-B1C9-F2F277B1C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956" y="579063"/>
              <a:ext cx="1299088" cy="1300537"/>
            </a:xfrm>
            <a:prstGeom prst="rect">
              <a:avLst/>
            </a:prstGeom>
          </p:spPr>
        </p:pic>
        <p:pic>
          <p:nvPicPr>
            <p:cNvPr id="19" name="Imagem 18" descr="Ícone&#10;&#10;Descrição gerada automaticamente">
              <a:extLst>
                <a:ext uri="{FF2B5EF4-FFF2-40B4-BE49-F238E27FC236}">
                  <a16:creationId xmlns:a16="http://schemas.microsoft.com/office/drawing/2014/main" id="{8ED2C299-1236-732F-3C97-AFE01D4A9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069" y="241945"/>
              <a:ext cx="1090031" cy="1091246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306095A-F13E-48EC-12F0-2E68276FE19E}"/>
              </a:ext>
            </a:extLst>
          </p:cNvPr>
          <p:cNvSpPr txBox="1"/>
          <p:nvPr/>
        </p:nvSpPr>
        <p:spPr>
          <a:xfrm>
            <a:off x="0" y="2959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TÍTULO, título, título ..... (Arial 32 a 36, Negrito)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7B02225-0885-5F1C-BB91-D414B0B83CD4}"/>
              </a:ext>
            </a:extLst>
          </p:cNvPr>
          <p:cNvSpPr txBox="1"/>
          <p:nvPr/>
        </p:nvSpPr>
        <p:spPr>
          <a:xfrm>
            <a:off x="0" y="544747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pt-B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 20; Negrito – mesma configuração para Orientador e Instituição)</a:t>
            </a:r>
          </a:p>
          <a:p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Yyyyyyyy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Instituição: Departamento de Microbiologia – Universidade Estadual de Londrina – PR - Brasil</a:t>
            </a:r>
          </a:p>
        </p:txBody>
      </p:sp>
    </p:spTree>
    <p:extLst>
      <p:ext uri="{BB962C8B-B14F-4D97-AF65-F5344CB8AC3E}">
        <p14:creationId xmlns:p14="http://schemas.microsoft.com/office/powerpoint/2010/main" val="309199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3A1C6-575A-6BA7-962D-1152BB0D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D83729AD-47EC-AEBE-FDAE-3BB319025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015"/>
            <a:ext cx="6096000" cy="3135085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3FA9433-40DB-8B79-B9E2-560B049A4243}"/>
              </a:ext>
            </a:extLst>
          </p:cNvPr>
          <p:cNvCxnSpPr/>
          <p:nvPr/>
        </p:nvCxnSpPr>
        <p:spPr>
          <a:xfrm>
            <a:off x="6210300" y="1843315"/>
            <a:ext cx="0" cy="331288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B62335-726F-D084-ECAB-64385402437A}"/>
              </a:ext>
            </a:extLst>
          </p:cNvPr>
          <p:cNvSpPr txBox="1"/>
          <p:nvPr/>
        </p:nvSpPr>
        <p:spPr>
          <a:xfrm>
            <a:off x="6210300" y="3069614"/>
            <a:ext cx="598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 (A) 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5C0F390-6949-4CC5-24E8-76E96FD1A009}"/>
              </a:ext>
            </a:extLst>
          </p:cNvPr>
          <p:cNvSpPr/>
          <p:nvPr/>
        </p:nvSpPr>
        <p:spPr>
          <a:xfrm>
            <a:off x="0" y="5537949"/>
            <a:ext cx="12192000" cy="1054100"/>
          </a:xfrm>
          <a:prstGeom prst="rect">
            <a:avLst/>
          </a:prstGeom>
          <a:solidFill>
            <a:srgbClr val="0174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Apoio financeiro:</a:t>
            </a:r>
          </a:p>
        </p:txBody>
      </p:sp>
    </p:spTree>
    <p:extLst>
      <p:ext uri="{BB962C8B-B14F-4D97-AF65-F5344CB8AC3E}">
        <p14:creationId xmlns:p14="http://schemas.microsoft.com/office/powerpoint/2010/main" val="113122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E7559-5603-36E0-0315-EF8702258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80208BE5-5171-4B91-C951-B763C1F150A2}"/>
              </a:ext>
            </a:extLst>
          </p:cNvPr>
          <p:cNvGrpSpPr/>
          <p:nvPr/>
        </p:nvGrpSpPr>
        <p:grpSpPr>
          <a:xfrm>
            <a:off x="-38101" y="-832283"/>
            <a:ext cx="12230101" cy="2003155"/>
            <a:chOff x="-38101" y="-832283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991A40FD-93DE-0722-E8D8-9E38F13B74C4}"/>
                </a:ext>
              </a:extLst>
            </p:cNvPr>
            <p:cNvSpPr/>
            <p:nvPr/>
          </p:nvSpPr>
          <p:spPr>
            <a:xfrm>
              <a:off x="-38101" y="-832283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84BA0DE1-642E-2846-C5D5-E43E0912D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ED78E76-0D5F-58EE-19C8-28786E470B08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INTRODUÇÃO E OBJETIVOS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A6833F-584C-7876-446E-43CFB62BE765}"/>
              </a:ext>
            </a:extLst>
          </p:cNvPr>
          <p:cNvSpPr txBox="1"/>
          <p:nvPr/>
        </p:nvSpPr>
        <p:spPr>
          <a:xfrm>
            <a:off x="1" y="1997127"/>
            <a:ext cx="12191999" cy="36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fonte utilizada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tamanho entre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 e 24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alinhamento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espaçamento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Nesta seção, é necessário explicitar de forma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breve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objetiva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justificativa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os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do trabalho.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permitido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uso de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imagens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complementar a apresentação.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93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516FB-B449-C657-AB6F-E4987E288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773BA9DE-120B-A882-4AC1-FC4FB1D545F5}"/>
              </a:ext>
            </a:extLst>
          </p:cNvPr>
          <p:cNvGrpSpPr/>
          <p:nvPr/>
        </p:nvGrpSpPr>
        <p:grpSpPr>
          <a:xfrm>
            <a:off x="-38101" y="-832283"/>
            <a:ext cx="12230101" cy="2003155"/>
            <a:chOff x="-38101" y="-832283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CB72465D-24CA-660A-FF80-43EC2BE22D7E}"/>
                </a:ext>
              </a:extLst>
            </p:cNvPr>
            <p:cNvSpPr/>
            <p:nvPr/>
          </p:nvSpPr>
          <p:spPr>
            <a:xfrm>
              <a:off x="-38101" y="-832283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AADA3AE1-C784-AE9A-80A2-6874A6C6E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591B400-959D-A5CB-ED34-70D127EF274F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INTRODUÇÃO E OBJETIVOS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538802A8-51B7-5E16-0CA1-5E38F7535397}"/>
              </a:ext>
            </a:extLst>
          </p:cNvPr>
          <p:cNvSpPr txBox="1"/>
          <p:nvPr/>
        </p:nvSpPr>
        <p:spPr>
          <a:xfrm>
            <a:off x="1" y="1997127"/>
            <a:ext cx="12191999" cy="363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acréscimo de um novo slide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deve-se seguir estritamente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modelo de apresentação disponibilizado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cabeçalho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formatação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espaçamento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devem permanecer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idênticos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ao slide original.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permitido adicionar novos slides apenas para detalhar tópicos, desde que mantenham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layout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padrão e respeitem as normas descritas.</a:t>
            </a:r>
          </a:p>
        </p:txBody>
      </p:sp>
    </p:spTree>
    <p:extLst>
      <p:ext uri="{BB962C8B-B14F-4D97-AF65-F5344CB8AC3E}">
        <p14:creationId xmlns:p14="http://schemas.microsoft.com/office/powerpoint/2010/main" val="92245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3F43F-A57B-92D7-21A6-131185A5F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338DE33-7581-CA3D-F83D-C71B9F477770}"/>
              </a:ext>
            </a:extLst>
          </p:cNvPr>
          <p:cNvGrpSpPr/>
          <p:nvPr/>
        </p:nvGrpSpPr>
        <p:grpSpPr>
          <a:xfrm>
            <a:off x="-38101" y="-833346"/>
            <a:ext cx="12230101" cy="2003155"/>
            <a:chOff x="-38101" y="-833346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E51FFE2A-1834-5782-03E3-485DBD2ED17A}"/>
                </a:ext>
              </a:extLst>
            </p:cNvPr>
            <p:cNvSpPr/>
            <p:nvPr/>
          </p:nvSpPr>
          <p:spPr>
            <a:xfrm>
              <a:off x="-38101" y="-833346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4E844E75-6912-7C57-1959-C9251BFD1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C908BBB-1900-913B-D6AD-B12FB373E844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MATERIAIS E MÉTODOS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9C41E7-7896-C83E-22C7-4F84424F100F}"/>
              </a:ext>
            </a:extLst>
          </p:cNvPr>
          <p:cNvSpPr txBox="1"/>
          <p:nvPr/>
        </p:nvSpPr>
        <p:spPr>
          <a:xfrm>
            <a:off x="1" y="1997127"/>
            <a:ext cx="12191999" cy="374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fonte utilizada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tamanho entre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 e 24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alinhamento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espaçamento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Descreva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de forma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breve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objetiva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os principais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métodos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utilizados no seu trabalho, destacando as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técnicas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procedimentos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adotados para a realização da pesquisa.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permitido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uso de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imagens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complementar a apresentação.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6275A-3214-6AA3-8548-A2B3C1E62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AB34682-E01E-6879-E300-093946307F78}"/>
              </a:ext>
            </a:extLst>
          </p:cNvPr>
          <p:cNvGrpSpPr/>
          <p:nvPr/>
        </p:nvGrpSpPr>
        <p:grpSpPr>
          <a:xfrm>
            <a:off x="-38101" y="-833346"/>
            <a:ext cx="12230101" cy="2003155"/>
            <a:chOff x="-38101" y="-833346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5A630594-BB3A-87A2-5810-278B11E08AF0}"/>
                </a:ext>
              </a:extLst>
            </p:cNvPr>
            <p:cNvSpPr/>
            <p:nvPr/>
          </p:nvSpPr>
          <p:spPr>
            <a:xfrm>
              <a:off x="-38101" y="-833346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F9EC4439-AABF-413B-4CF4-90EE7A740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C49B50A-F715-77F4-98D8-B1BF60A55588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MATERIAIS E MÉTODOS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C0987A69-B8C2-DE27-59CF-A4A0970F9CA7}"/>
              </a:ext>
            </a:extLst>
          </p:cNvPr>
          <p:cNvSpPr txBox="1"/>
          <p:nvPr/>
        </p:nvSpPr>
        <p:spPr>
          <a:xfrm>
            <a:off x="1" y="1997127"/>
            <a:ext cx="12191999" cy="363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acréscimo de um novo slide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deve-se seguir estritamente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modelo de apresentação disponibilizado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cabeçalho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formatação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espaçamento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devem permanecer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idênticos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ao slide original.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permitido adicionar novos slides apenas para detalhar tópicos, desde que mantenham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layout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padrão e respeitem as normas descritas.</a:t>
            </a:r>
          </a:p>
        </p:txBody>
      </p:sp>
    </p:spTree>
    <p:extLst>
      <p:ext uri="{BB962C8B-B14F-4D97-AF65-F5344CB8AC3E}">
        <p14:creationId xmlns:p14="http://schemas.microsoft.com/office/powerpoint/2010/main" val="334315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9D2BB-1BBF-4F04-3F70-8638D13FC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E314F66-A68E-2A10-AA37-D74CD64A48E8}"/>
              </a:ext>
            </a:extLst>
          </p:cNvPr>
          <p:cNvGrpSpPr/>
          <p:nvPr/>
        </p:nvGrpSpPr>
        <p:grpSpPr>
          <a:xfrm>
            <a:off x="-38101" y="-833334"/>
            <a:ext cx="12230101" cy="2003155"/>
            <a:chOff x="-38101" y="-833334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8889E41C-D0E6-4783-34EA-5FB1E4DDAB85}"/>
                </a:ext>
              </a:extLst>
            </p:cNvPr>
            <p:cNvSpPr/>
            <p:nvPr/>
          </p:nvSpPr>
          <p:spPr>
            <a:xfrm>
              <a:off x="-38101" y="-833334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913FC2CE-BB00-C20F-D7EA-FFC600585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37FA062-5FCD-FF9A-7332-F219D8E4E6FB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RESULTADOS E DISCUSSÃO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EE9943-BB25-513F-E8BB-302AA2465E53}"/>
              </a:ext>
            </a:extLst>
          </p:cNvPr>
          <p:cNvSpPr txBox="1"/>
          <p:nvPr/>
        </p:nvSpPr>
        <p:spPr>
          <a:xfrm>
            <a:off x="1" y="1997127"/>
            <a:ext cx="12191999" cy="395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fonte utilizada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tamanho entre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 e 24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alinhamento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espaçamento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Descreva</a:t>
            </a:r>
            <a:r>
              <a:rPr lang="pt-BR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nesta seção os principais </a:t>
            </a:r>
            <a:r>
              <a:rPr lang="pt-BR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resultados</a:t>
            </a:r>
            <a:r>
              <a:rPr lang="pt-BR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obtidos durante a pesquisa.</a:t>
            </a: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Será permitida a inserção de </a:t>
            </a:r>
            <a:r>
              <a:rPr lang="pt-BR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tabelas</a:t>
            </a:r>
            <a:r>
              <a:rPr lang="pt-BR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gráficos</a:t>
            </a:r>
            <a:r>
              <a:rPr lang="pt-BR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pt-BR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imagens</a:t>
            </a:r>
            <a:r>
              <a:rPr lang="pt-BR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</a:t>
            </a:r>
            <a:r>
              <a:rPr lang="pt-BR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fontes menores</a:t>
            </a:r>
            <a:r>
              <a:rPr lang="pt-BR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desde que a </a:t>
            </a:r>
            <a:r>
              <a:rPr lang="pt-BR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formatação</a:t>
            </a:r>
            <a:r>
              <a:rPr lang="pt-BR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seja visível.</a:t>
            </a:r>
            <a:endParaRPr lang="pt-BR" sz="24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permitido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uso de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imagens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complementar a apresentação.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7824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A9FB6-B604-801E-9B36-8C652CE10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0723DB9-4C90-4B28-7180-A8F314DCB4F4}"/>
              </a:ext>
            </a:extLst>
          </p:cNvPr>
          <p:cNvGrpSpPr/>
          <p:nvPr/>
        </p:nvGrpSpPr>
        <p:grpSpPr>
          <a:xfrm>
            <a:off x="-38101" y="-833334"/>
            <a:ext cx="12230101" cy="2003155"/>
            <a:chOff x="-38101" y="-833334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83C47800-E033-E896-4BBA-0B63AF3A08F5}"/>
                </a:ext>
              </a:extLst>
            </p:cNvPr>
            <p:cNvSpPr/>
            <p:nvPr/>
          </p:nvSpPr>
          <p:spPr>
            <a:xfrm>
              <a:off x="-38101" y="-833334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CA3FF8F1-5C3D-E696-F710-84B8B427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C2E92204-A1B3-4AEA-904C-509F5D3293E0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RESULTADOS E DISCUSSÃO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6406BD-F538-9753-90D9-DDA16431B17C}"/>
              </a:ext>
            </a:extLst>
          </p:cNvPr>
          <p:cNvSpPr txBox="1"/>
          <p:nvPr/>
        </p:nvSpPr>
        <p:spPr>
          <a:xfrm>
            <a:off x="1" y="1997127"/>
            <a:ext cx="12191999" cy="363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acréscimo de um novo slide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deve-se seguir estritamente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modelo de apresentação disponibilizado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cabeçalho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formatação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espaçamento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devem permanecer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idênticos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ao slide original.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permitido adicionar novos slides apenas para detalhar tópicos, desde que mantenham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layout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padrão e respeitem as normas descritas.</a:t>
            </a:r>
          </a:p>
        </p:txBody>
      </p:sp>
    </p:spTree>
    <p:extLst>
      <p:ext uri="{BB962C8B-B14F-4D97-AF65-F5344CB8AC3E}">
        <p14:creationId xmlns:p14="http://schemas.microsoft.com/office/powerpoint/2010/main" val="350803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09F3E-2049-827F-8C83-F4398AB2F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79F3224-A356-3955-BE3A-4E2303B4C864}"/>
              </a:ext>
            </a:extLst>
          </p:cNvPr>
          <p:cNvGrpSpPr/>
          <p:nvPr/>
        </p:nvGrpSpPr>
        <p:grpSpPr>
          <a:xfrm>
            <a:off x="-38101" y="-833341"/>
            <a:ext cx="12230101" cy="2003155"/>
            <a:chOff x="-38101" y="-833341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101322DD-EEA3-4CD3-2B12-E316A8B32E6E}"/>
                </a:ext>
              </a:extLst>
            </p:cNvPr>
            <p:cNvSpPr/>
            <p:nvPr/>
          </p:nvSpPr>
          <p:spPr>
            <a:xfrm>
              <a:off x="-38101" y="-833341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370B7AA8-D611-2115-DAEF-5D4031936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2E9DA03-5881-62CB-2385-9A8F0FD5DA52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CONCLUSÃO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78D855-FE62-48FC-3F98-CBC2E102089E}"/>
              </a:ext>
            </a:extLst>
          </p:cNvPr>
          <p:cNvSpPr txBox="1"/>
          <p:nvPr/>
        </p:nvSpPr>
        <p:spPr>
          <a:xfrm>
            <a:off x="1" y="1997127"/>
            <a:ext cx="12191999" cy="36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fonte utilizada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tamanho entre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 e 24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alinhamento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espaçamento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Descreva</a:t>
            </a:r>
            <a:r>
              <a:rPr lang="pt-BR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a(s) principal(is) </a:t>
            </a:r>
            <a:r>
              <a:rPr lang="pt-BR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conclusão(</a:t>
            </a:r>
            <a:r>
              <a:rPr lang="pt-BR" sz="24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ões</a:t>
            </a:r>
            <a:r>
              <a:rPr lang="pt-BR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r>
              <a:rPr lang="pt-BR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obtidas a partir dos </a:t>
            </a:r>
            <a:r>
              <a:rPr lang="pt-BR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dados</a:t>
            </a:r>
            <a:r>
              <a:rPr lang="pt-BR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das </a:t>
            </a:r>
            <a:r>
              <a:rPr lang="pt-BR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análises</a:t>
            </a:r>
            <a:r>
              <a:rPr lang="pt-BR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realizadas sobre eles, destacando as implicações e resultados relevantes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permitido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uso de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imagens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complementar a apresentação.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9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AD367-53B5-2820-8CC9-80F03AA41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54E8771-90DF-27DA-6F99-09A63FAB1EE5}"/>
              </a:ext>
            </a:extLst>
          </p:cNvPr>
          <p:cNvGrpSpPr/>
          <p:nvPr/>
        </p:nvGrpSpPr>
        <p:grpSpPr>
          <a:xfrm>
            <a:off x="-38101" y="-833338"/>
            <a:ext cx="12230101" cy="2003155"/>
            <a:chOff x="-38101" y="-833338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C67BD8A5-3D9A-654D-1031-8B2BF55DC638}"/>
                </a:ext>
              </a:extLst>
            </p:cNvPr>
            <p:cNvSpPr/>
            <p:nvPr/>
          </p:nvSpPr>
          <p:spPr>
            <a:xfrm>
              <a:off x="-38101" y="-833338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9D47E870-981D-9922-D469-E5A75D7BD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7FFAE46-82AD-7DBD-0C38-D6C5C26BE0D1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REFERÊNCIAS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7DA8E4-7E80-C6AB-3D27-C390E1867CC9}"/>
              </a:ext>
            </a:extLst>
          </p:cNvPr>
          <p:cNvSpPr txBox="1"/>
          <p:nvPr/>
        </p:nvSpPr>
        <p:spPr>
          <a:xfrm>
            <a:off x="1" y="2338089"/>
            <a:ext cx="12191999" cy="265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fonte utilizada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tamanho entre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 e 24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alinhamento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espaçamento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utilizadas no trabalho devem ser apresentadas conforme as normas de citação e formatação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ABNT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listando todas as fontes consultadas durante a elaboração do estudo.</a:t>
            </a:r>
          </a:p>
        </p:txBody>
      </p:sp>
    </p:spTree>
    <p:extLst>
      <p:ext uri="{BB962C8B-B14F-4D97-AF65-F5344CB8AC3E}">
        <p14:creationId xmlns:p14="http://schemas.microsoft.com/office/powerpoint/2010/main" val="2626418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531</Words>
  <Application>Microsoft Office PowerPoint</Application>
  <PresentationFormat>Widescreen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Andr� Luiz Dyna</dc:creator>
  <cp:lastModifiedBy>Andr� Luiz Dyna</cp:lastModifiedBy>
  <cp:revision>4</cp:revision>
  <dcterms:created xsi:type="dcterms:W3CDTF">2024-11-12T12:21:54Z</dcterms:created>
  <dcterms:modified xsi:type="dcterms:W3CDTF">2024-11-29T15:40:54Z</dcterms:modified>
</cp:coreProperties>
</file>