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F3C"/>
    <a:srgbClr val="00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786" y="24"/>
      </p:cViewPr>
      <p:guideLst>
        <p:guide orient="horz" pos="13629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9714B-ADA0-4D4E-AA96-D342C48DA66D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12D2-C06C-4242-B130-B8DE78BF0C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62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C12D2-C06C-4242-B130-B8DE78BF0C7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08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49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7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3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7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0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9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72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5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4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9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ACB99-8FE6-4B2A-B0DF-EE713C556B0F}" type="datetimeFigureOut">
              <a:rPr lang="pt-BR" smtClean="0"/>
              <a:t>20/01/2025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EDEC192-7123-B787-A42A-AD58785D8EBA}"/>
              </a:ext>
            </a:extLst>
          </p:cNvPr>
          <p:cNvSpPr/>
          <p:nvPr/>
        </p:nvSpPr>
        <p:spPr>
          <a:xfrm>
            <a:off x="40005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F547184-5FA2-2D68-A474-EBA67DD24A2B}"/>
              </a:ext>
            </a:extLst>
          </p:cNvPr>
          <p:cNvSpPr/>
          <p:nvPr/>
        </p:nvSpPr>
        <p:spPr>
          <a:xfrm>
            <a:off x="1656874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694CDE4-439F-D7AB-35DA-FE5C38ADC9C3}"/>
              </a:ext>
            </a:extLst>
          </p:cNvPr>
          <p:cNvSpPr/>
          <p:nvPr/>
        </p:nvSpPr>
        <p:spPr>
          <a:xfrm>
            <a:off x="40004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ED6AB1A-98A4-6909-AA5A-0E638238DA2D}"/>
              </a:ext>
            </a:extLst>
          </p:cNvPr>
          <p:cNvSpPr/>
          <p:nvPr/>
        </p:nvSpPr>
        <p:spPr>
          <a:xfrm>
            <a:off x="1656873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2C33F9-4473-468B-543D-2B8E1E615591}"/>
              </a:ext>
            </a:extLst>
          </p:cNvPr>
          <p:cNvSpPr/>
          <p:nvPr/>
        </p:nvSpPr>
        <p:spPr>
          <a:xfrm>
            <a:off x="16568738" y="38282027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pt-BR" sz="4000" b="1">
                <a:cs typeface="Calibri" panose="020F0502020204030204" pitchFamily="34" charset="0"/>
              </a:rPr>
              <a:t>SUPORTE FINANCEIRO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04D0202-0D70-2881-FE2F-B96F246B4C8A}"/>
              </a:ext>
            </a:extLst>
          </p:cNvPr>
          <p:cNvSpPr/>
          <p:nvPr/>
        </p:nvSpPr>
        <p:spPr>
          <a:xfrm>
            <a:off x="16568738" y="3265022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Calibri" panose="020F050202020403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EDD2A73-21ED-3927-828E-0FE24BED90E2}"/>
              </a:ext>
            </a:extLst>
          </p:cNvPr>
          <p:cNvSpPr txBox="1"/>
          <p:nvPr/>
        </p:nvSpPr>
        <p:spPr>
          <a:xfrm>
            <a:off x="0" y="7908310"/>
            <a:ext cx="324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(Arial 60 em Negrito) </a:t>
            </a:r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pt-BR" sz="60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589B026-15B3-8617-650D-26D69E2CC115}"/>
              </a:ext>
            </a:extLst>
          </p:cNvPr>
          <p:cNvSpPr txBox="1"/>
          <p:nvPr/>
        </p:nvSpPr>
        <p:spPr>
          <a:xfrm>
            <a:off x="0" y="9495093"/>
            <a:ext cx="324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Oswaldo Cruz¹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Edward Jenner¹....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44 – Negrito apenas nome do Apresentador)</a:t>
            </a:r>
            <a:endParaRPr lang="pt-BR" sz="44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6FB7F69-53F9-B1F8-DA7B-37BA41725057}"/>
              </a:ext>
            </a:extLst>
          </p:cNvPr>
          <p:cNvSpPr txBox="1"/>
          <p:nvPr/>
        </p:nvSpPr>
        <p:spPr>
          <a:xfrm>
            <a:off x="0" y="10996516"/>
            <a:ext cx="3240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País; 2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País.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32)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384068E-87A2-3502-9E98-982B6D5104ED}"/>
              </a:ext>
            </a:extLst>
          </p:cNvPr>
          <p:cNvSpPr txBox="1"/>
          <p:nvPr/>
        </p:nvSpPr>
        <p:spPr>
          <a:xfrm>
            <a:off x="400048" y="13883139"/>
            <a:ext cx="15430500" cy="520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Nesta seção, é necessário explicitar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introdução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os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do trabalho.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2E8513-C322-1D8A-5CD5-60CFC831E8BB}"/>
              </a:ext>
            </a:extLst>
          </p:cNvPr>
          <p:cNvSpPr txBox="1"/>
          <p:nvPr/>
        </p:nvSpPr>
        <p:spPr>
          <a:xfrm>
            <a:off x="400048" y="28630733"/>
            <a:ext cx="15430500" cy="5219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os principais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métodos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utilizados no seu trabalho, destacando as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técnicas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procedimentos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adotados para a realização da pesquisa.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BD5C72-C5F6-68FB-7B67-E6A954BDD4C7}"/>
              </a:ext>
            </a:extLst>
          </p:cNvPr>
          <p:cNvSpPr txBox="1"/>
          <p:nvPr/>
        </p:nvSpPr>
        <p:spPr>
          <a:xfrm>
            <a:off x="16568738" y="13883139"/>
            <a:ext cx="15430500" cy="5794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 permitida a inserção de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gráficos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imagens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 menores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desde que a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formatação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seja visível,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tamanho mínimo de 24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6A6DC52A-645A-DAC9-A9E1-2705FA4434AC}"/>
              </a:ext>
            </a:extLst>
          </p:cNvPr>
          <p:cNvGrpSpPr/>
          <p:nvPr/>
        </p:nvGrpSpPr>
        <p:grpSpPr>
          <a:xfrm>
            <a:off x="-38100" y="-25410"/>
            <a:ext cx="32447214" cy="7324499"/>
            <a:chOff x="-38100" y="-25410"/>
            <a:chExt cx="32450312" cy="7324499"/>
          </a:xfrm>
        </p:grpSpPr>
        <p:pic>
          <p:nvPicPr>
            <p:cNvPr id="6" name="Imagem 5" descr="Texto&#10;&#10;Descrição gerada automaticamente">
              <a:extLst>
                <a:ext uri="{FF2B5EF4-FFF2-40B4-BE49-F238E27FC236}">
                  <a16:creationId xmlns:a16="http://schemas.microsoft.com/office/drawing/2014/main" id="{07AED719-8BEA-E103-4646-4828432B2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8100" y="-25410"/>
              <a:ext cx="32450312" cy="7324499"/>
            </a:xfrm>
            <a:prstGeom prst="rect">
              <a:avLst/>
            </a:prstGeom>
          </p:spPr>
        </p:pic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3BDDE7C2-15AC-463C-41FE-E6415361662E}"/>
                </a:ext>
              </a:extLst>
            </p:cNvPr>
            <p:cNvSpPr/>
            <p:nvPr/>
          </p:nvSpPr>
          <p:spPr>
            <a:xfrm>
              <a:off x="6038849" y="5312116"/>
              <a:ext cx="11541227" cy="1116323"/>
            </a:xfrm>
            <a:prstGeom prst="rect">
              <a:avLst/>
            </a:prstGeom>
            <a:solidFill>
              <a:srgbClr val="013F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DB6ABF-1A5C-B735-4E6B-3590D722F29F}"/>
              </a:ext>
            </a:extLst>
          </p:cNvPr>
          <p:cNvSpPr txBox="1"/>
          <p:nvPr/>
        </p:nvSpPr>
        <p:spPr>
          <a:xfrm>
            <a:off x="16568738" y="28630733"/>
            <a:ext cx="15430500" cy="3596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rtl="0"/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a(s) principal(is)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conclusão(</a:t>
            </a:r>
            <a:r>
              <a:rPr lang="pt-BR" sz="36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ões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obtidas a partir dos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dados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das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análises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realizadas sobre eles, destacando as implicações e resultados relevantes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pt-BR" sz="3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043F961-0F39-6C48-3801-6204E3356727}"/>
              </a:ext>
            </a:extLst>
          </p:cNvPr>
          <p:cNvSpPr txBox="1"/>
          <p:nvPr/>
        </p:nvSpPr>
        <p:spPr>
          <a:xfrm>
            <a:off x="16568738" y="33753671"/>
            <a:ext cx="15430500" cy="4403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utilizadas no trabalho devem ser apresentadas conforme as normas de citação e formatação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ABNT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listando todas as fontes consultadas durante a elaboração do estudo.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B6E67EA-E987-EC11-B3A5-F89B0F3122A8}"/>
              </a:ext>
            </a:extLst>
          </p:cNvPr>
          <p:cNvSpPr txBox="1"/>
          <p:nvPr/>
        </p:nvSpPr>
        <p:spPr>
          <a:xfrm>
            <a:off x="16568738" y="39339974"/>
            <a:ext cx="15430500" cy="370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permitido o uso de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para ilustrar as informações referentes aos apoios financeiros, desde que apresentem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formatação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adequada e visível.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50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390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Andr� Luiz Dyna</dc:creator>
  <cp:lastModifiedBy>Andr� Luiz Dyna</cp:lastModifiedBy>
  <cp:revision>7</cp:revision>
  <dcterms:created xsi:type="dcterms:W3CDTF">2024-11-11T12:35:35Z</dcterms:created>
  <dcterms:modified xsi:type="dcterms:W3CDTF">2025-01-20T12:58:39Z</dcterms:modified>
</cp:coreProperties>
</file>